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6.xml" ContentType="application/inkml+xml"/>
  <Override PartName="/ppt/ink/ink17.xml" ContentType="application/inkml+xml"/>
  <Override PartName="/ppt/notesSlides/notesSlide18.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56" r:id="rId2"/>
    <p:sldMasterId id="2147483816" r:id="rId3"/>
  </p:sldMasterIdLst>
  <p:notesMasterIdLst>
    <p:notesMasterId r:id="rId24"/>
  </p:notesMasterIdLst>
  <p:sldIdLst>
    <p:sldId id="2134804997" r:id="rId4"/>
    <p:sldId id="2134804998" r:id="rId5"/>
    <p:sldId id="2134804999" r:id="rId6"/>
    <p:sldId id="2134805000" r:id="rId7"/>
    <p:sldId id="2134805001" r:id="rId8"/>
    <p:sldId id="2134805002" r:id="rId9"/>
    <p:sldId id="2134805003" r:id="rId10"/>
    <p:sldId id="2134805004" r:id="rId11"/>
    <p:sldId id="2134805006" r:id="rId12"/>
    <p:sldId id="2134805007" r:id="rId13"/>
    <p:sldId id="2134805008" r:id="rId14"/>
    <p:sldId id="2134805010" r:id="rId15"/>
    <p:sldId id="2134805012" r:id="rId16"/>
    <p:sldId id="2134805013" r:id="rId17"/>
    <p:sldId id="2134805014" r:id="rId18"/>
    <p:sldId id="2134805015" r:id="rId19"/>
    <p:sldId id="2134805016" r:id="rId20"/>
    <p:sldId id="2134805017" r:id="rId21"/>
    <p:sldId id="2134805018" r:id="rId22"/>
    <p:sldId id="2134805019" r:id="rId23"/>
  </p:sldIdLst>
  <p:sldSz cx="12252325" cy="59991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6CF"/>
    <a:srgbClr val="50E6FF"/>
    <a:srgbClr val="1A202C"/>
    <a:srgbClr val="006ABB"/>
    <a:srgbClr val="0078D4"/>
    <a:srgbClr val="1B1B1B"/>
    <a:srgbClr val="272727"/>
    <a:srgbClr val="FEC000"/>
    <a:srgbClr val="FF0000"/>
    <a:srgbClr val="3434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88AF0-35A9-454A-AA37-6DF90B927011}" v="10" dt="2020-08-03T14:26:15.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2" autoAdjust="0"/>
    <p:restoredTop sz="96242" autoAdjust="0"/>
  </p:normalViewPr>
  <p:slideViewPr>
    <p:cSldViewPr snapToGrid="0">
      <p:cViewPr>
        <p:scale>
          <a:sx n="100" d="100"/>
          <a:sy n="100" d="100"/>
        </p:scale>
        <p:origin x="-38" y="12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i Rahman" userId="d4bdf0c7-0911-427b-8b90-e4f6cb567d51" providerId="ADAL" clId="{44B88AF0-35A9-454A-AA37-6DF90B927011}"/>
    <pc:docChg chg="undo redo custSel addSld delSld modSld sldOrd addSection delSection modSection">
      <pc:chgData name="Raki Rahman" userId="d4bdf0c7-0911-427b-8b90-e4f6cb567d51" providerId="ADAL" clId="{44B88AF0-35A9-454A-AA37-6DF90B927011}" dt="2020-08-03T15:53:39.378" v="1835" actId="1076"/>
      <pc:docMkLst>
        <pc:docMk/>
      </pc:docMkLst>
      <pc:sldChg chg="addSp delSp modSp new">
        <pc:chgData name="Raki Rahman" userId="d4bdf0c7-0911-427b-8b90-e4f6cb567d51" providerId="ADAL" clId="{44B88AF0-35A9-454A-AA37-6DF90B927011}" dt="2020-08-03T14:58:06.200" v="754" actId="1076"/>
        <pc:sldMkLst>
          <pc:docMk/>
          <pc:sldMk cId="3579662173" sldId="256"/>
        </pc:sldMkLst>
        <pc:spChg chg="del">
          <ac:chgData name="Raki Rahman" userId="d4bdf0c7-0911-427b-8b90-e4f6cb567d51" providerId="ADAL" clId="{44B88AF0-35A9-454A-AA37-6DF90B927011}" dt="2020-08-03T14:19:10.061" v="1" actId="478"/>
          <ac:spMkLst>
            <pc:docMk/>
            <pc:sldMk cId="3579662173" sldId="256"/>
            <ac:spMk id="2" creationId="{ECC6FD62-274F-40CB-AFAA-4D0D2A858964}"/>
          </ac:spMkLst>
        </pc:spChg>
        <pc:spChg chg="del">
          <ac:chgData name="Raki Rahman" userId="d4bdf0c7-0911-427b-8b90-e4f6cb567d51" providerId="ADAL" clId="{44B88AF0-35A9-454A-AA37-6DF90B927011}" dt="2020-08-03T14:19:10.061" v="1" actId="478"/>
          <ac:spMkLst>
            <pc:docMk/>
            <pc:sldMk cId="3579662173" sldId="256"/>
            <ac:spMk id="3" creationId="{8DF4D429-F094-4783-88EC-AF64918E6791}"/>
          </ac:spMkLst>
        </pc:spChg>
        <pc:spChg chg="add mod">
          <ac:chgData name="Raki Rahman" userId="d4bdf0c7-0911-427b-8b90-e4f6cb567d51" providerId="ADAL" clId="{44B88AF0-35A9-454A-AA37-6DF90B927011}" dt="2020-08-03T14:50:58.576" v="467" actId="164"/>
          <ac:spMkLst>
            <pc:docMk/>
            <pc:sldMk cId="3579662173" sldId="256"/>
            <ac:spMk id="7" creationId="{673A6E0B-AD25-434F-912A-9CD70458C0F2}"/>
          </ac:spMkLst>
        </pc:spChg>
        <pc:spChg chg="add del mod">
          <ac:chgData name="Raki Rahman" userId="d4bdf0c7-0911-427b-8b90-e4f6cb567d51" providerId="ADAL" clId="{44B88AF0-35A9-454A-AA37-6DF90B927011}" dt="2020-08-03T14:29:45.052" v="124" actId="478"/>
          <ac:spMkLst>
            <pc:docMk/>
            <pc:sldMk cId="3579662173" sldId="256"/>
            <ac:spMk id="10" creationId="{95556505-D24F-447F-9429-D228D2F7D64B}"/>
          </ac:spMkLst>
        </pc:spChg>
        <pc:spChg chg="add mod">
          <ac:chgData name="Raki Rahman" userId="d4bdf0c7-0911-427b-8b90-e4f6cb567d51" providerId="ADAL" clId="{44B88AF0-35A9-454A-AA37-6DF90B927011}" dt="2020-08-03T14:57:52.757" v="748" actId="1076"/>
          <ac:spMkLst>
            <pc:docMk/>
            <pc:sldMk cId="3579662173" sldId="256"/>
            <ac:spMk id="12" creationId="{59DCDC78-F998-432C-A8E6-8EE285090E47}"/>
          </ac:spMkLst>
        </pc:spChg>
        <pc:spChg chg="add del mod">
          <ac:chgData name="Raki Rahman" userId="d4bdf0c7-0911-427b-8b90-e4f6cb567d51" providerId="ADAL" clId="{44B88AF0-35A9-454A-AA37-6DF90B927011}" dt="2020-08-03T14:58:06.200" v="754" actId="1076"/>
          <ac:spMkLst>
            <pc:docMk/>
            <pc:sldMk cId="3579662173" sldId="256"/>
            <ac:spMk id="13" creationId="{38BB071F-2A52-4E13-93DC-DB068A59DAC5}"/>
          </ac:spMkLst>
        </pc:spChg>
        <pc:spChg chg="add del mod">
          <ac:chgData name="Raki Rahman" userId="d4bdf0c7-0911-427b-8b90-e4f6cb567d51" providerId="ADAL" clId="{44B88AF0-35A9-454A-AA37-6DF90B927011}" dt="2020-08-03T14:52:22.468" v="501" actId="478"/>
          <ac:spMkLst>
            <pc:docMk/>
            <pc:sldMk cId="3579662173" sldId="256"/>
            <ac:spMk id="14" creationId="{4CA7EFA7-C66E-4F36-8E83-1CD43C25FF98}"/>
          </ac:spMkLst>
        </pc:spChg>
        <pc:spChg chg="add mod ord">
          <ac:chgData name="Raki Rahman" userId="d4bdf0c7-0911-427b-8b90-e4f6cb567d51" providerId="ADAL" clId="{44B88AF0-35A9-454A-AA37-6DF90B927011}" dt="2020-08-03T14:50:58.576" v="467" actId="164"/>
          <ac:spMkLst>
            <pc:docMk/>
            <pc:sldMk cId="3579662173" sldId="256"/>
            <ac:spMk id="16" creationId="{FCBE1010-EA4B-4EB3-9846-A274BF30CD45}"/>
          </ac:spMkLst>
        </pc:spChg>
        <pc:spChg chg="add mod">
          <ac:chgData name="Raki Rahman" userId="d4bdf0c7-0911-427b-8b90-e4f6cb567d51" providerId="ADAL" clId="{44B88AF0-35A9-454A-AA37-6DF90B927011}" dt="2020-08-03T14:50:26.962" v="464" actId="571"/>
          <ac:spMkLst>
            <pc:docMk/>
            <pc:sldMk cId="3579662173" sldId="256"/>
            <ac:spMk id="18" creationId="{DC732B70-441D-4823-99B9-1995231F3B48}"/>
          </ac:spMkLst>
        </pc:spChg>
        <pc:spChg chg="add mod">
          <ac:chgData name="Raki Rahman" userId="d4bdf0c7-0911-427b-8b90-e4f6cb567d51" providerId="ADAL" clId="{44B88AF0-35A9-454A-AA37-6DF90B927011}" dt="2020-08-03T14:50:26.962" v="464" actId="571"/>
          <ac:spMkLst>
            <pc:docMk/>
            <pc:sldMk cId="3579662173" sldId="256"/>
            <ac:spMk id="20" creationId="{23222994-0B22-4A6A-8988-30F6EDDCFE92}"/>
          </ac:spMkLst>
        </pc:spChg>
        <pc:spChg chg="add mod ord">
          <ac:chgData name="Raki Rahman" userId="d4bdf0c7-0911-427b-8b90-e4f6cb567d51" providerId="ADAL" clId="{44B88AF0-35A9-454A-AA37-6DF90B927011}" dt="2020-08-03T14:56:39.258" v="564" actId="164"/>
          <ac:spMkLst>
            <pc:docMk/>
            <pc:sldMk cId="3579662173" sldId="256"/>
            <ac:spMk id="21" creationId="{D5522876-5551-4929-9B96-1FD91C0C124A}"/>
          </ac:spMkLst>
        </pc:spChg>
        <pc:spChg chg="add del">
          <ac:chgData name="Raki Rahman" userId="d4bdf0c7-0911-427b-8b90-e4f6cb567d51" providerId="ADAL" clId="{44B88AF0-35A9-454A-AA37-6DF90B927011}" dt="2020-08-03T14:51:54.118" v="480"/>
          <ac:spMkLst>
            <pc:docMk/>
            <pc:sldMk cId="3579662173" sldId="256"/>
            <ac:spMk id="22" creationId="{1ADF1228-A7FD-4191-8D80-5597C622A21D}"/>
          </ac:spMkLst>
        </pc:spChg>
        <pc:spChg chg="add mod">
          <ac:chgData name="Raki Rahman" userId="d4bdf0c7-0911-427b-8b90-e4f6cb567d51" providerId="ADAL" clId="{44B88AF0-35A9-454A-AA37-6DF90B927011}" dt="2020-08-03T14:56:39.258" v="564" actId="164"/>
          <ac:spMkLst>
            <pc:docMk/>
            <pc:sldMk cId="3579662173" sldId="256"/>
            <ac:spMk id="26" creationId="{24AF86B5-CE39-451E-A8C9-E051C69E03F5}"/>
          </ac:spMkLst>
        </pc:spChg>
        <pc:grpChg chg="add mod">
          <ac:chgData name="Raki Rahman" userId="d4bdf0c7-0911-427b-8b90-e4f6cb567d51" providerId="ADAL" clId="{44B88AF0-35A9-454A-AA37-6DF90B927011}" dt="2020-08-03T14:56:54.553" v="592" actId="1076"/>
          <ac:grpSpMkLst>
            <pc:docMk/>
            <pc:sldMk cId="3579662173" sldId="256"/>
            <ac:grpSpMk id="15" creationId="{9AC0B702-37E9-48F2-A944-BA126549D931}"/>
          </ac:grpSpMkLst>
        </pc:grpChg>
        <pc:grpChg chg="add del mod">
          <ac:chgData name="Raki Rahman" userId="d4bdf0c7-0911-427b-8b90-e4f6cb567d51" providerId="ADAL" clId="{44B88AF0-35A9-454A-AA37-6DF90B927011}" dt="2020-08-03T14:53:34.050" v="517"/>
          <ac:grpSpMkLst>
            <pc:docMk/>
            <pc:sldMk cId="3579662173" sldId="256"/>
            <ac:grpSpMk id="23" creationId="{0188140C-5217-4EDB-93F2-328F57A0A264}"/>
          </ac:grpSpMkLst>
        </pc:grpChg>
        <pc:grpChg chg="add mod">
          <ac:chgData name="Raki Rahman" userId="d4bdf0c7-0911-427b-8b90-e4f6cb567d51" providerId="ADAL" clId="{44B88AF0-35A9-454A-AA37-6DF90B927011}" dt="2020-08-03T14:57:44.108" v="746" actId="1035"/>
          <ac:grpSpMkLst>
            <pc:docMk/>
            <pc:sldMk cId="3579662173" sldId="256"/>
            <ac:grpSpMk id="27" creationId="{7219C61D-3342-41EE-A675-40C14410F7D9}"/>
          </ac:grpSpMkLst>
        </pc:grpChg>
        <pc:picChg chg="add del mod">
          <ac:chgData name="Raki Rahman" userId="d4bdf0c7-0911-427b-8b90-e4f6cb567d51" providerId="ADAL" clId="{44B88AF0-35A9-454A-AA37-6DF90B927011}" dt="2020-08-03T14:25:02.021" v="19" actId="478"/>
          <ac:picMkLst>
            <pc:docMk/>
            <pc:sldMk cId="3579662173" sldId="256"/>
            <ac:picMk id="5" creationId="{E6381E54-63C1-4B9E-8679-38959E691C61}"/>
          </ac:picMkLst>
        </pc:picChg>
        <pc:picChg chg="add mod">
          <ac:chgData name="Raki Rahman" userId="d4bdf0c7-0911-427b-8b90-e4f6cb567d51" providerId="ADAL" clId="{44B88AF0-35A9-454A-AA37-6DF90B927011}" dt="2020-08-03T14:58:01.452" v="753" actId="1076"/>
          <ac:picMkLst>
            <pc:docMk/>
            <pc:sldMk cId="3579662173" sldId="256"/>
            <ac:picMk id="8" creationId="{AA6E80AB-5069-4933-834E-C198CF574450}"/>
          </ac:picMkLst>
        </pc:picChg>
        <pc:picChg chg="add del">
          <ac:chgData name="Raki Rahman" userId="d4bdf0c7-0911-427b-8b90-e4f6cb567d51" providerId="ADAL" clId="{44B88AF0-35A9-454A-AA37-6DF90B927011}" dt="2020-08-03T14:33:10.100" v="224" actId="478"/>
          <ac:picMkLst>
            <pc:docMk/>
            <pc:sldMk cId="3579662173" sldId="256"/>
            <ac:picMk id="9" creationId="{6F5859A1-4A03-42A0-8E34-DAE89F6084BE}"/>
          </ac:picMkLst>
        </pc:picChg>
        <pc:picChg chg="add del">
          <ac:chgData name="Raki Rahman" userId="d4bdf0c7-0911-427b-8b90-e4f6cb567d51" providerId="ADAL" clId="{44B88AF0-35A9-454A-AA37-6DF90B927011}" dt="2020-08-03T14:30:06.273" v="128" actId="478"/>
          <ac:picMkLst>
            <pc:docMk/>
            <pc:sldMk cId="3579662173" sldId="256"/>
            <ac:picMk id="11" creationId="{48AFF16E-826B-4BB6-9892-739F597FAC7C}"/>
          </ac:picMkLst>
        </pc:picChg>
        <pc:picChg chg="add mod">
          <ac:chgData name="Raki Rahman" userId="d4bdf0c7-0911-427b-8b90-e4f6cb567d51" providerId="ADAL" clId="{44B88AF0-35A9-454A-AA37-6DF90B927011}" dt="2020-08-03T14:50:26.962" v="464" actId="571"/>
          <ac:picMkLst>
            <pc:docMk/>
            <pc:sldMk cId="3579662173" sldId="256"/>
            <ac:picMk id="17" creationId="{97F698E2-9D2F-48FD-98EA-9659929F910A}"/>
          </ac:picMkLst>
        </pc:picChg>
        <pc:picChg chg="add mod">
          <ac:chgData name="Raki Rahman" userId="d4bdf0c7-0911-427b-8b90-e4f6cb567d51" providerId="ADAL" clId="{44B88AF0-35A9-454A-AA37-6DF90B927011}" dt="2020-08-03T14:50:26.962" v="464" actId="571"/>
          <ac:picMkLst>
            <pc:docMk/>
            <pc:sldMk cId="3579662173" sldId="256"/>
            <ac:picMk id="19" creationId="{5570F6F2-EADC-403B-8FDE-E5D717A45AB4}"/>
          </ac:picMkLst>
        </pc:picChg>
        <pc:picChg chg="add mod">
          <ac:chgData name="Raki Rahman" userId="d4bdf0c7-0911-427b-8b90-e4f6cb567d51" providerId="ADAL" clId="{44B88AF0-35A9-454A-AA37-6DF90B927011}" dt="2020-08-03T14:50:38.456" v="466" actId="167"/>
          <ac:picMkLst>
            <pc:docMk/>
            <pc:sldMk cId="3579662173" sldId="256"/>
            <ac:picMk id="1026" creationId="{EAB2B1DC-76E3-45E1-AB76-BA643D73AB24}"/>
          </ac:picMkLst>
        </pc:picChg>
      </pc:sldChg>
      <pc:sldChg chg="addSp delSp modSp new">
        <pc:chgData name="Raki Rahman" userId="d4bdf0c7-0911-427b-8b90-e4f6cb567d51" providerId="ADAL" clId="{44B88AF0-35A9-454A-AA37-6DF90B927011}" dt="2020-08-03T15:53:39.378" v="1835" actId="1076"/>
        <pc:sldMkLst>
          <pc:docMk/>
          <pc:sldMk cId="952242302" sldId="257"/>
        </pc:sldMkLst>
        <pc:spChg chg="del">
          <ac:chgData name="Raki Rahman" userId="d4bdf0c7-0911-427b-8b90-e4f6cb567d51" providerId="ADAL" clId="{44B88AF0-35A9-454A-AA37-6DF90B927011}" dt="2020-08-03T14:24:01.114" v="12" actId="478"/>
          <ac:spMkLst>
            <pc:docMk/>
            <pc:sldMk cId="952242302" sldId="257"/>
            <ac:spMk id="2" creationId="{3BDD2266-A37B-4C7D-9CC6-906DF83DD12A}"/>
          </ac:spMkLst>
        </pc:spChg>
        <pc:spChg chg="del">
          <ac:chgData name="Raki Rahman" userId="d4bdf0c7-0911-427b-8b90-e4f6cb567d51" providerId="ADAL" clId="{44B88AF0-35A9-454A-AA37-6DF90B927011}" dt="2020-08-03T14:24:01.114" v="12" actId="478"/>
          <ac:spMkLst>
            <pc:docMk/>
            <pc:sldMk cId="952242302" sldId="257"/>
            <ac:spMk id="3" creationId="{0C73AE91-AB83-4A88-90BF-B58A06D6667E}"/>
          </ac:spMkLst>
        </pc:spChg>
        <pc:spChg chg="add del mod">
          <ac:chgData name="Raki Rahman" userId="d4bdf0c7-0911-427b-8b90-e4f6cb567d51" providerId="ADAL" clId="{44B88AF0-35A9-454A-AA37-6DF90B927011}" dt="2020-08-03T15:53:39.378" v="1835" actId="1076"/>
          <ac:spMkLst>
            <pc:docMk/>
            <pc:sldMk cId="952242302" sldId="257"/>
            <ac:spMk id="4" creationId="{AE4C71EC-C12A-4F6B-9874-D0E90BCEC91A}"/>
          </ac:spMkLst>
        </pc:spChg>
        <pc:spChg chg="add del">
          <ac:chgData name="Raki Rahman" userId="d4bdf0c7-0911-427b-8b90-e4f6cb567d51" providerId="ADAL" clId="{44B88AF0-35A9-454A-AA37-6DF90B927011}" dt="2020-08-03T15:45:39.528" v="1280" actId="478"/>
          <ac:spMkLst>
            <pc:docMk/>
            <pc:sldMk cId="952242302" sldId="257"/>
            <ac:spMk id="9" creationId="{25F6B19D-BD94-42BF-B1CE-5A4586EED095}"/>
          </ac:spMkLst>
        </pc:spChg>
        <pc:spChg chg="add mod ord">
          <ac:chgData name="Raki Rahman" userId="d4bdf0c7-0911-427b-8b90-e4f6cb567d51" providerId="ADAL" clId="{44B88AF0-35A9-454A-AA37-6DF90B927011}" dt="2020-08-03T15:45:56.234" v="1283" actId="167"/>
          <ac:spMkLst>
            <pc:docMk/>
            <pc:sldMk cId="952242302" sldId="257"/>
            <ac:spMk id="16" creationId="{C7C59688-2EE3-4B66-8F64-1B37C236BA95}"/>
          </ac:spMkLst>
        </pc:spChg>
        <pc:spChg chg="add mod">
          <ac:chgData name="Raki Rahman" userId="d4bdf0c7-0911-427b-8b90-e4f6cb567d51" providerId="ADAL" clId="{44B88AF0-35A9-454A-AA37-6DF90B927011}" dt="2020-08-03T15:46:26.272" v="1314" actId="1076"/>
          <ac:spMkLst>
            <pc:docMk/>
            <pc:sldMk cId="952242302" sldId="257"/>
            <ac:spMk id="17" creationId="{76408FEE-AB80-4E3B-A598-67765DE189EB}"/>
          </ac:spMkLst>
        </pc:spChg>
        <pc:spChg chg="add mod">
          <ac:chgData name="Raki Rahman" userId="d4bdf0c7-0911-427b-8b90-e4f6cb567d51" providerId="ADAL" clId="{44B88AF0-35A9-454A-AA37-6DF90B927011}" dt="2020-08-03T15:50:36.639" v="1580" actId="1076"/>
          <ac:spMkLst>
            <pc:docMk/>
            <pc:sldMk cId="952242302" sldId="257"/>
            <ac:spMk id="19" creationId="{439A4E4F-73B3-4651-B925-54DC53FD209B}"/>
          </ac:spMkLst>
        </pc:spChg>
        <pc:grpChg chg="add del mod ord">
          <ac:chgData name="Raki Rahman" userId="d4bdf0c7-0911-427b-8b90-e4f6cb567d51" providerId="ADAL" clId="{44B88AF0-35A9-454A-AA37-6DF90B927011}" dt="2020-08-03T15:50:12.587" v="1548" actId="478"/>
          <ac:grpSpMkLst>
            <pc:docMk/>
            <pc:sldMk cId="952242302" sldId="257"/>
            <ac:grpSpMk id="6" creationId="{2E6BF7FC-E051-4F00-BA2F-29A80A3C7B3D}"/>
          </ac:grpSpMkLst>
        </pc:grpChg>
        <pc:grpChg chg="add del">
          <ac:chgData name="Raki Rahman" userId="d4bdf0c7-0911-427b-8b90-e4f6cb567d51" providerId="ADAL" clId="{44B88AF0-35A9-454A-AA37-6DF90B927011}" dt="2020-08-03T15:45:39.528" v="1280" actId="478"/>
          <ac:grpSpMkLst>
            <pc:docMk/>
            <pc:sldMk cId="952242302" sldId="257"/>
            <ac:grpSpMk id="10" creationId="{F6024481-A332-4B77-9704-8D2B4F72C6B0}"/>
          </ac:grpSpMkLst>
        </pc:grpChg>
        <pc:grpChg chg="add del">
          <ac:chgData name="Raki Rahman" userId="d4bdf0c7-0911-427b-8b90-e4f6cb567d51" providerId="ADAL" clId="{44B88AF0-35A9-454A-AA37-6DF90B927011}" dt="2020-08-03T15:45:39.528" v="1280" actId="478"/>
          <ac:grpSpMkLst>
            <pc:docMk/>
            <pc:sldMk cId="952242302" sldId="257"/>
            <ac:grpSpMk id="13" creationId="{65E00BB2-DBE9-406F-8664-FD871BB1E3D1}"/>
          </ac:grpSpMkLst>
        </pc:grpChg>
        <pc:picChg chg="add del">
          <ac:chgData name="Raki Rahman" userId="d4bdf0c7-0911-427b-8b90-e4f6cb567d51" providerId="ADAL" clId="{44B88AF0-35A9-454A-AA37-6DF90B927011}" dt="2020-08-03T15:44:55.246" v="1271" actId="478"/>
          <ac:picMkLst>
            <pc:docMk/>
            <pc:sldMk cId="952242302" sldId="257"/>
            <ac:picMk id="5" creationId="{6C14FF3A-687C-4793-A359-E8498B152EC1}"/>
          </ac:picMkLst>
        </pc:picChg>
        <pc:picChg chg="add mod">
          <ac:chgData name="Raki Rahman" userId="d4bdf0c7-0911-427b-8b90-e4f6cb567d51" providerId="ADAL" clId="{44B88AF0-35A9-454A-AA37-6DF90B927011}" dt="2020-08-03T15:49:58.395" v="1540" actId="1076"/>
          <ac:picMkLst>
            <pc:docMk/>
            <pc:sldMk cId="952242302" sldId="257"/>
            <ac:picMk id="18" creationId="{5850DB1A-5906-42DF-979D-9BC4A3CC4A46}"/>
          </ac:picMkLst>
        </pc:picChg>
      </pc:sldChg>
      <pc:sldChg chg="modSp add del">
        <pc:chgData name="Raki Rahman" userId="d4bdf0c7-0911-427b-8b90-e4f6cb567d51" providerId="ADAL" clId="{44B88AF0-35A9-454A-AA37-6DF90B927011}" dt="2020-08-03T15:02:04.712" v="775" actId="47"/>
        <pc:sldMkLst>
          <pc:docMk/>
          <pc:sldMk cId="2488379857" sldId="258"/>
        </pc:sldMkLst>
        <pc:spChg chg="mod">
          <ac:chgData name="Raki Rahman" userId="d4bdf0c7-0911-427b-8b90-e4f6cb567d51" providerId="ADAL" clId="{44B88AF0-35A9-454A-AA37-6DF90B927011}" dt="2020-08-03T14:37:58.148" v="338" actId="20577"/>
          <ac:spMkLst>
            <pc:docMk/>
            <pc:sldMk cId="2488379857" sldId="258"/>
            <ac:spMk id="12" creationId="{59DCDC78-F998-432C-A8E6-8EE285090E47}"/>
          </ac:spMkLst>
        </pc:spChg>
      </pc:sldChg>
      <pc:sldChg chg="modSp add del">
        <pc:chgData name="Raki Rahman" userId="d4bdf0c7-0911-427b-8b90-e4f6cb567d51" providerId="ADAL" clId="{44B88AF0-35A9-454A-AA37-6DF90B927011}" dt="2020-08-03T15:02:19.085" v="777" actId="47"/>
        <pc:sldMkLst>
          <pc:docMk/>
          <pc:sldMk cId="2226538916" sldId="259"/>
        </pc:sldMkLst>
        <pc:spChg chg="mod">
          <ac:chgData name="Raki Rahman" userId="d4bdf0c7-0911-427b-8b90-e4f6cb567d51" providerId="ADAL" clId="{44B88AF0-35A9-454A-AA37-6DF90B927011}" dt="2020-08-03T14:38:03.700" v="341" actId="20577"/>
          <ac:spMkLst>
            <pc:docMk/>
            <pc:sldMk cId="2226538916" sldId="259"/>
            <ac:spMk id="12" creationId="{59DCDC78-F998-432C-A8E6-8EE285090E47}"/>
          </ac:spMkLst>
        </pc:spChg>
      </pc:sldChg>
      <pc:sldChg chg="modSp add del">
        <pc:chgData name="Raki Rahman" userId="d4bdf0c7-0911-427b-8b90-e4f6cb567d51" providerId="ADAL" clId="{44B88AF0-35A9-454A-AA37-6DF90B927011}" dt="2020-08-03T15:02:46.285" v="782" actId="47"/>
        <pc:sldMkLst>
          <pc:docMk/>
          <pc:sldMk cId="1859604800" sldId="260"/>
        </pc:sldMkLst>
        <pc:spChg chg="mod">
          <ac:chgData name="Raki Rahman" userId="d4bdf0c7-0911-427b-8b90-e4f6cb567d51" providerId="ADAL" clId="{44B88AF0-35A9-454A-AA37-6DF90B927011}" dt="2020-08-03T14:38:36.816" v="348" actId="14100"/>
          <ac:spMkLst>
            <pc:docMk/>
            <pc:sldMk cId="1859604800" sldId="260"/>
            <ac:spMk id="12" creationId="{59DCDC78-F998-432C-A8E6-8EE285090E47}"/>
          </ac:spMkLst>
        </pc:spChg>
      </pc:sldChg>
      <pc:sldChg chg="modSp add del">
        <pc:chgData name="Raki Rahman" userId="d4bdf0c7-0911-427b-8b90-e4f6cb567d51" providerId="ADAL" clId="{44B88AF0-35A9-454A-AA37-6DF90B927011}" dt="2020-08-03T15:03:00.094" v="784" actId="47"/>
        <pc:sldMkLst>
          <pc:docMk/>
          <pc:sldMk cId="1441039449" sldId="261"/>
        </pc:sldMkLst>
        <pc:spChg chg="mod">
          <ac:chgData name="Raki Rahman" userId="d4bdf0c7-0911-427b-8b90-e4f6cb567d51" providerId="ADAL" clId="{44B88AF0-35A9-454A-AA37-6DF90B927011}" dt="2020-08-03T14:38:52.008" v="352"/>
          <ac:spMkLst>
            <pc:docMk/>
            <pc:sldMk cId="1441039449" sldId="261"/>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3910902635" sldId="262"/>
        </pc:sldMkLst>
        <pc:spChg chg="mod">
          <ac:chgData name="Raki Rahman" userId="d4bdf0c7-0911-427b-8b90-e4f6cb567d51" providerId="ADAL" clId="{44B88AF0-35A9-454A-AA37-6DF90B927011}" dt="2020-08-03T14:39:18.101" v="361" actId="20577"/>
          <ac:spMkLst>
            <pc:docMk/>
            <pc:sldMk cId="3910902635" sldId="262"/>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1186868241" sldId="263"/>
        </pc:sldMkLst>
        <pc:spChg chg="mod">
          <ac:chgData name="Raki Rahman" userId="d4bdf0c7-0911-427b-8b90-e4f6cb567d51" providerId="ADAL" clId="{44B88AF0-35A9-454A-AA37-6DF90B927011}" dt="2020-08-03T14:40:04.196" v="369" actId="20577"/>
          <ac:spMkLst>
            <pc:docMk/>
            <pc:sldMk cId="1186868241" sldId="263"/>
            <ac:spMk id="12" creationId="{59DCDC78-F998-432C-A8E6-8EE285090E47}"/>
          </ac:spMkLst>
        </pc:spChg>
      </pc:sldChg>
      <pc:sldChg chg="addSp modSp add del">
        <pc:chgData name="Raki Rahman" userId="d4bdf0c7-0911-427b-8b90-e4f6cb567d51" providerId="ADAL" clId="{44B88AF0-35A9-454A-AA37-6DF90B927011}" dt="2020-08-03T15:36:58.455" v="1213" actId="47"/>
        <pc:sldMkLst>
          <pc:docMk/>
          <pc:sldMk cId="2695643711" sldId="264"/>
        </pc:sldMkLst>
        <pc:spChg chg="mod">
          <ac:chgData name="Raki Rahman" userId="d4bdf0c7-0911-427b-8b90-e4f6cb567d51" providerId="ADAL" clId="{44B88AF0-35A9-454A-AA37-6DF90B927011}" dt="2020-08-03T14:47:06.060" v="415" actId="207"/>
          <ac:spMkLst>
            <pc:docMk/>
            <pc:sldMk cId="2695643711" sldId="264"/>
            <ac:spMk id="7" creationId="{673A6E0B-AD25-434F-912A-9CD70458C0F2}"/>
          </ac:spMkLst>
        </pc:spChg>
        <pc:spChg chg="add mod">
          <ac:chgData name="Raki Rahman" userId="d4bdf0c7-0911-427b-8b90-e4f6cb567d51" providerId="ADAL" clId="{44B88AF0-35A9-454A-AA37-6DF90B927011}" dt="2020-08-03T14:46:35.094" v="410" actId="1038"/>
          <ac:spMkLst>
            <pc:docMk/>
            <pc:sldMk cId="2695643711" sldId="264"/>
            <ac:spMk id="9" creationId="{6980D815-4BF2-47EC-A322-D416ABCE5912}"/>
          </ac:spMkLst>
        </pc:spChg>
        <pc:picChg chg="add mod">
          <ac:chgData name="Raki Rahman" userId="d4bdf0c7-0911-427b-8b90-e4f6cb567d51" providerId="ADAL" clId="{44B88AF0-35A9-454A-AA37-6DF90B927011}" dt="2020-08-03T14:46:42.101" v="412" actId="1076"/>
          <ac:picMkLst>
            <pc:docMk/>
            <pc:sldMk cId="2695643711" sldId="264"/>
            <ac:picMk id="3" creationId="{7A412D2A-C4B1-4079-A23C-5E7D810F1145}"/>
          </ac:picMkLst>
        </pc:picChg>
      </pc:sldChg>
      <pc:sldChg chg="new del">
        <pc:chgData name="Raki Rahman" userId="d4bdf0c7-0911-427b-8b90-e4f6cb567d51" providerId="ADAL" clId="{44B88AF0-35A9-454A-AA37-6DF90B927011}" dt="2020-08-03T14:44:44.229" v="371" actId="680"/>
        <pc:sldMkLst>
          <pc:docMk/>
          <pc:sldMk cId="2749296283" sldId="264"/>
        </pc:sldMkLst>
      </pc:sldChg>
      <pc:sldChg chg="modSp add">
        <pc:chgData name="Raki Rahman" userId="d4bdf0c7-0911-427b-8b90-e4f6cb567d51" providerId="ADAL" clId="{44B88AF0-35A9-454A-AA37-6DF90B927011}" dt="2020-08-03T15:01:37.218" v="762" actId="20577"/>
        <pc:sldMkLst>
          <pc:docMk/>
          <pc:sldMk cId="1922307025" sldId="265"/>
        </pc:sldMkLst>
        <pc:spChg chg="mod">
          <ac:chgData name="Raki Rahman" userId="d4bdf0c7-0911-427b-8b90-e4f6cb567d51" providerId="ADAL" clId="{44B88AF0-35A9-454A-AA37-6DF90B927011}" dt="2020-08-03T15:01:33.845" v="761"/>
          <ac:spMkLst>
            <pc:docMk/>
            <pc:sldMk cId="1922307025" sldId="265"/>
            <ac:spMk id="12" creationId="{59DCDC78-F998-432C-A8E6-8EE285090E47}"/>
          </ac:spMkLst>
        </pc:spChg>
        <pc:spChg chg="mod">
          <ac:chgData name="Raki Rahman" userId="d4bdf0c7-0911-427b-8b90-e4f6cb567d51" providerId="ADAL" clId="{44B88AF0-35A9-454A-AA37-6DF90B927011}" dt="2020-08-03T15:01:37.218" v="762" actId="20577"/>
          <ac:spMkLst>
            <pc:docMk/>
            <pc:sldMk cId="1922307025" sldId="265"/>
            <ac:spMk id="26" creationId="{24AF86B5-CE39-451E-A8C9-E051C69E03F5}"/>
          </ac:spMkLst>
        </pc:spChg>
      </pc:sldChg>
      <pc:sldChg chg="modSp add">
        <pc:chgData name="Raki Rahman" userId="d4bdf0c7-0911-427b-8b90-e4f6cb567d51" providerId="ADAL" clId="{44B88AF0-35A9-454A-AA37-6DF90B927011}" dt="2020-08-03T15:02:14.131" v="776"/>
        <pc:sldMkLst>
          <pc:docMk/>
          <pc:sldMk cId="2904904860" sldId="266"/>
        </pc:sldMkLst>
        <pc:spChg chg="mod">
          <ac:chgData name="Raki Rahman" userId="d4bdf0c7-0911-427b-8b90-e4f6cb567d51" providerId="ADAL" clId="{44B88AF0-35A9-454A-AA37-6DF90B927011}" dt="2020-08-03T15:02:14.131" v="776"/>
          <ac:spMkLst>
            <pc:docMk/>
            <pc:sldMk cId="2904904860" sldId="266"/>
            <ac:spMk id="12" creationId="{59DCDC78-F998-432C-A8E6-8EE285090E47}"/>
          </ac:spMkLst>
        </pc:spChg>
        <pc:spChg chg="mod">
          <ac:chgData name="Raki Rahman" userId="d4bdf0c7-0911-427b-8b90-e4f6cb567d51" providerId="ADAL" clId="{44B88AF0-35A9-454A-AA37-6DF90B927011}" dt="2020-08-03T15:01:41.360" v="764" actId="20577"/>
          <ac:spMkLst>
            <pc:docMk/>
            <pc:sldMk cId="2904904860" sldId="266"/>
            <ac:spMk id="26" creationId="{24AF86B5-CE39-451E-A8C9-E051C69E03F5}"/>
          </ac:spMkLst>
        </pc:spChg>
      </pc:sldChg>
      <pc:sldChg chg="modSp add">
        <pc:chgData name="Raki Rahman" userId="d4bdf0c7-0911-427b-8b90-e4f6cb567d51" providerId="ADAL" clId="{44B88AF0-35A9-454A-AA37-6DF90B927011}" dt="2020-08-03T15:02:37.729" v="781" actId="404"/>
        <pc:sldMkLst>
          <pc:docMk/>
          <pc:sldMk cId="986217015" sldId="267"/>
        </pc:sldMkLst>
        <pc:spChg chg="mod">
          <ac:chgData name="Raki Rahman" userId="d4bdf0c7-0911-427b-8b90-e4f6cb567d51" providerId="ADAL" clId="{44B88AF0-35A9-454A-AA37-6DF90B927011}" dt="2020-08-03T15:02:37.729" v="781" actId="404"/>
          <ac:spMkLst>
            <pc:docMk/>
            <pc:sldMk cId="986217015" sldId="267"/>
            <ac:spMk id="12" creationId="{59DCDC78-F998-432C-A8E6-8EE285090E47}"/>
          </ac:spMkLst>
        </pc:spChg>
        <pc:spChg chg="mod">
          <ac:chgData name="Raki Rahman" userId="d4bdf0c7-0911-427b-8b90-e4f6cb567d51" providerId="ADAL" clId="{44B88AF0-35A9-454A-AA37-6DF90B927011}" dt="2020-08-03T15:01:46.024" v="768" actId="20577"/>
          <ac:spMkLst>
            <pc:docMk/>
            <pc:sldMk cId="986217015" sldId="267"/>
            <ac:spMk id="26" creationId="{24AF86B5-CE39-451E-A8C9-E051C69E03F5}"/>
          </ac:spMkLst>
        </pc:spChg>
      </pc:sldChg>
      <pc:sldChg chg="modSp add">
        <pc:chgData name="Raki Rahman" userId="d4bdf0c7-0911-427b-8b90-e4f6cb567d51" providerId="ADAL" clId="{44B88AF0-35A9-454A-AA37-6DF90B927011}" dt="2020-08-03T15:02:55.944" v="783"/>
        <pc:sldMkLst>
          <pc:docMk/>
          <pc:sldMk cId="61253878" sldId="268"/>
        </pc:sldMkLst>
        <pc:spChg chg="mod">
          <ac:chgData name="Raki Rahman" userId="d4bdf0c7-0911-427b-8b90-e4f6cb567d51" providerId="ADAL" clId="{44B88AF0-35A9-454A-AA37-6DF90B927011}" dt="2020-08-03T15:02:55.944" v="783"/>
          <ac:spMkLst>
            <pc:docMk/>
            <pc:sldMk cId="61253878" sldId="268"/>
            <ac:spMk id="12" creationId="{59DCDC78-F998-432C-A8E6-8EE285090E47}"/>
          </ac:spMkLst>
        </pc:spChg>
        <pc:spChg chg="mod">
          <ac:chgData name="Raki Rahman" userId="d4bdf0c7-0911-427b-8b90-e4f6cb567d51" providerId="ADAL" clId="{44B88AF0-35A9-454A-AA37-6DF90B927011}" dt="2020-08-03T15:01:50.343" v="770" actId="20577"/>
          <ac:spMkLst>
            <pc:docMk/>
            <pc:sldMk cId="61253878" sldId="268"/>
            <ac:spMk id="26" creationId="{24AF86B5-CE39-451E-A8C9-E051C69E03F5}"/>
          </ac:spMkLst>
        </pc:spChg>
      </pc:sldChg>
      <pc:sldChg chg="modSp add">
        <pc:chgData name="Raki Rahman" userId="d4bdf0c7-0911-427b-8b90-e4f6cb567d51" providerId="ADAL" clId="{44B88AF0-35A9-454A-AA37-6DF90B927011}" dt="2020-08-03T15:03:11.580" v="786" actId="404"/>
        <pc:sldMkLst>
          <pc:docMk/>
          <pc:sldMk cId="3474791755" sldId="269"/>
        </pc:sldMkLst>
        <pc:spChg chg="mod">
          <ac:chgData name="Raki Rahman" userId="d4bdf0c7-0911-427b-8b90-e4f6cb567d51" providerId="ADAL" clId="{44B88AF0-35A9-454A-AA37-6DF90B927011}" dt="2020-08-03T15:03:11.580" v="786" actId="404"/>
          <ac:spMkLst>
            <pc:docMk/>
            <pc:sldMk cId="3474791755" sldId="269"/>
            <ac:spMk id="12" creationId="{59DCDC78-F998-432C-A8E6-8EE285090E47}"/>
          </ac:spMkLst>
        </pc:spChg>
        <pc:spChg chg="mod">
          <ac:chgData name="Raki Rahman" userId="d4bdf0c7-0911-427b-8b90-e4f6cb567d51" providerId="ADAL" clId="{44B88AF0-35A9-454A-AA37-6DF90B927011}" dt="2020-08-03T15:01:55.348" v="772" actId="20577"/>
          <ac:spMkLst>
            <pc:docMk/>
            <pc:sldMk cId="3474791755" sldId="269"/>
            <ac:spMk id="26" creationId="{24AF86B5-CE39-451E-A8C9-E051C69E03F5}"/>
          </ac:spMkLst>
        </pc:spChg>
      </pc:sldChg>
      <pc:sldChg chg="modSp add">
        <pc:chgData name="Raki Rahman" userId="d4bdf0c7-0911-427b-8b90-e4f6cb567d51" providerId="ADAL" clId="{44B88AF0-35A9-454A-AA37-6DF90B927011}" dt="2020-08-03T15:03:22.202" v="787"/>
        <pc:sldMkLst>
          <pc:docMk/>
          <pc:sldMk cId="3441916432" sldId="270"/>
        </pc:sldMkLst>
        <pc:spChg chg="mod">
          <ac:chgData name="Raki Rahman" userId="d4bdf0c7-0911-427b-8b90-e4f6cb567d51" providerId="ADAL" clId="{44B88AF0-35A9-454A-AA37-6DF90B927011}" dt="2020-08-03T15:03:22.202" v="787"/>
          <ac:spMkLst>
            <pc:docMk/>
            <pc:sldMk cId="3441916432" sldId="270"/>
            <ac:spMk id="12" creationId="{59DCDC78-F998-432C-A8E6-8EE285090E47}"/>
          </ac:spMkLst>
        </pc:spChg>
        <pc:spChg chg="mod">
          <ac:chgData name="Raki Rahman" userId="d4bdf0c7-0911-427b-8b90-e4f6cb567d51" providerId="ADAL" clId="{44B88AF0-35A9-454A-AA37-6DF90B927011}" dt="2020-08-03T15:01:59.595" v="774" actId="20577"/>
          <ac:spMkLst>
            <pc:docMk/>
            <pc:sldMk cId="3441916432" sldId="270"/>
            <ac:spMk id="26" creationId="{24AF86B5-CE39-451E-A8C9-E051C69E03F5}"/>
          </ac:spMkLst>
        </pc:spChg>
      </pc:sldChg>
      <pc:sldChg chg="addSp delSp modSp add">
        <pc:chgData name="Raki Rahman" userId="d4bdf0c7-0911-427b-8b90-e4f6cb567d51" providerId="ADAL" clId="{44B88AF0-35A9-454A-AA37-6DF90B927011}" dt="2020-08-03T15:23:43.428" v="1078" actId="478"/>
        <pc:sldMkLst>
          <pc:docMk/>
          <pc:sldMk cId="2760315369" sldId="271"/>
        </pc:sldMkLst>
        <pc:spChg chg="mod">
          <ac:chgData name="Raki Rahman" userId="d4bdf0c7-0911-427b-8b90-e4f6cb567d51" providerId="ADAL" clId="{44B88AF0-35A9-454A-AA37-6DF90B927011}" dt="2020-08-03T15:16:09.111" v="956" actId="1035"/>
          <ac:spMkLst>
            <pc:docMk/>
            <pc:sldMk cId="2760315369" sldId="271"/>
            <ac:spMk id="12" creationId="{59DCDC78-F998-432C-A8E6-8EE285090E47}"/>
          </ac:spMkLst>
        </pc:spChg>
        <pc:spChg chg="mod">
          <ac:chgData name="Raki Rahman" userId="d4bdf0c7-0911-427b-8b90-e4f6cb567d51" providerId="ADAL" clId="{44B88AF0-35A9-454A-AA37-6DF90B927011}" dt="2020-08-03T15:13:45.999" v="810" actId="14100"/>
          <ac:spMkLst>
            <pc:docMk/>
            <pc:sldMk cId="2760315369" sldId="271"/>
            <ac:spMk id="13" creationId="{38BB071F-2A52-4E13-93DC-DB068A59DAC5}"/>
          </ac:spMkLst>
        </pc:spChg>
        <pc:spChg chg="add mod">
          <ac:chgData name="Raki Rahman" userId="d4bdf0c7-0911-427b-8b90-e4f6cb567d51" providerId="ADAL" clId="{44B88AF0-35A9-454A-AA37-6DF90B927011}" dt="2020-08-03T15:16:09.111" v="956" actId="1035"/>
          <ac:spMkLst>
            <pc:docMk/>
            <pc:sldMk cId="2760315369" sldId="271"/>
            <ac:spMk id="14" creationId="{000A99CB-F8B9-47FD-AAD3-DEA22C58E394}"/>
          </ac:spMkLst>
        </pc:spChg>
        <pc:spChg chg="del topLvl">
          <ac:chgData name="Raki Rahman" userId="d4bdf0c7-0911-427b-8b90-e4f6cb567d51" providerId="ADAL" clId="{44B88AF0-35A9-454A-AA37-6DF90B927011}" dt="2020-08-03T15:14:15.030" v="842" actId="478"/>
          <ac:spMkLst>
            <pc:docMk/>
            <pc:sldMk cId="2760315369" sldId="271"/>
            <ac:spMk id="21" creationId="{D5522876-5551-4929-9B96-1FD91C0C124A}"/>
          </ac:spMkLst>
        </pc:spChg>
        <pc:spChg chg="del topLvl">
          <ac:chgData name="Raki Rahman" userId="d4bdf0c7-0911-427b-8b90-e4f6cb567d51" providerId="ADAL" clId="{44B88AF0-35A9-454A-AA37-6DF90B927011}" dt="2020-08-03T15:14:13.506" v="841" actId="478"/>
          <ac:spMkLst>
            <pc:docMk/>
            <pc:sldMk cId="2760315369" sldId="271"/>
            <ac:spMk id="26" creationId="{24AF86B5-CE39-451E-A8C9-E051C69E03F5}"/>
          </ac:spMkLst>
        </pc:spChg>
        <pc:grpChg chg="mod ord">
          <ac:chgData name="Raki Rahman" userId="d4bdf0c7-0911-427b-8b90-e4f6cb567d51" providerId="ADAL" clId="{44B88AF0-35A9-454A-AA37-6DF90B927011}" dt="2020-08-03T15:20:44.833" v="1068" actId="1076"/>
          <ac:grpSpMkLst>
            <pc:docMk/>
            <pc:sldMk cId="2760315369" sldId="271"/>
            <ac:grpSpMk id="15" creationId="{9AC0B702-37E9-48F2-A944-BA126549D931}"/>
          </ac:grpSpMkLst>
        </pc:grpChg>
        <pc:grpChg chg="del">
          <ac:chgData name="Raki Rahman" userId="d4bdf0c7-0911-427b-8b90-e4f6cb567d51" providerId="ADAL" clId="{44B88AF0-35A9-454A-AA37-6DF90B927011}" dt="2020-08-03T15:14:13.506" v="841" actId="478"/>
          <ac:grpSpMkLst>
            <pc:docMk/>
            <pc:sldMk cId="2760315369" sldId="271"/>
            <ac:grpSpMk id="27" creationId="{7219C61D-3342-41EE-A675-40C14410F7D9}"/>
          </ac:grpSpMkLst>
        </pc:grpChg>
        <pc:picChg chg="add del mod">
          <ac:chgData name="Raki Rahman" userId="d4bdf0c7-0911-427b-8b90-e4f6cb567d51" providerId="ADAL" clId="{44B88AF0-35A9-454A-AA37-6DF90B927011}" dt="2020-08-03T15:17:56.232" v="1041" actId="478"/>
          <ac:picMkLst>
            <pc:docMk/>
            <pc:sldMk cId="2760315369" sldId="271"/>
            <ac:picMk id="3" creationId="{6C06183A-9385-4899-9A03-3A24FE730404}"/>
          </ac:picMkLst>
        </pc:picChg>
        <pc:picChg chg="add mod ord modCrop">
          <ac:chgData name="Raki Rahman" userId="d4bdf0c7-0911-427b-8b90-e4f6cb567d51" providerId="ADAL" clId="{44B88AF0-35A9-454A-AA37-6DF90B927011}" dt="2020-08-03T15:21:15.889" v="1076" actId="167"/>
          <ac:picMkLst>
            <pc:docMk/>
            <pc:sldMk cId="2760315369" sldId="271"/>
            <ac:picMk id="5" creationId="{07EC0B67-601B-4AAC-B18D-C3FCCB6A2CD2}"/>
          </ac:picMkLst>
        </pc:picChg>
        <pc:picChg chg="add del mod">
          <ac:chgData name="Raki Rahman" userId="d4bdf0c7-0911-427b-8b90-e4f6cb567d51" providerId="ADAL" clId="{44B88AF0-35A9-454A-AA37-6DF90B927011}" dt="2020-08-03T15:23:43.428" v="1078" actId="478"/>
          <ac:picMkLst>
            <pc:docMk/>
            <pc:sldMk cId="2760315369" sldId="271"/>
            <ac:picMk id="9" creationId="{A24A56D9-A637-46A9-A4E3-EFD0B52F14A9}"/>
          </ac:picMkLst>
        </pc:picChg>
        <pc:picChg chg="del">
          <ac:chgData name="Raki Rahman" userId="d4bdf0c7-0911-427b-8b90-e4f6cb567d51" providerId="ADAL" clId="{44B88AF0-35A9-454A-AA37-6DF90B927011}" dt="2020-08-03T15:19:11.496" v="1052" actId="478"/>
          <ac:picMkLst>
            <pc:docMk/>
            <pc:sldMk cId="2760315369" sldId="271"/>
            <ac:picMk id="1026" creationId="{EAB2B1DC-76E3-45E1-AB76-BA643D73AB24}"/>
          </ac:picMkLst>
        </pc:picChg>
      </pc:sldChg>
      <pc:sldChg chg="addSp delSp modSp add">
        <pc:chgData name="Raki Rahman" userId="d4bdf0c7-0911-427b-8b90-e4f6cb567d51" providerId="ADAL" clId="{44B88AF0-35A9-454A-AA37-6DF90B927011}" dt="2020-08-03T15:52:33.930" v="1739" actId="14861"/>
        <pc:sldMkLst>
          <pc:docMk/>
          <pc:sldMk cId="2686451319" sldId="272"/>
        </pc:sldMkLst>
        <pc:spChg chg="mod">
          <ac:chgData name="Raki Rahman" userId="d4bdf0c7-0911-427b-8b90-e4f6cb567d51" providerId="ADAL" clId="{44B88AF0-35A9-454A-AA37-6DF90B927011}" dt="2020-08-03T15:40:22.310" v="1266" actId="207"/>
          <ac:spMkLst>
            <pc:docMk/>
            <pc:sldMk cId="2686451319" sldId="272"/>
            <ac:spMk id="7" creationId="{673A6E0B-AD25-434F-912A-9CD70458C0F2}"/>
          </ac:spMkLst>
        </pc:spChg>
        <pc:spChg chg="mod">
          <ac:chgData name="Raki Rahman" userId="d4bdf0c7-0911-427b-8b90-e4f6cb567d51" providerId="ADAL" clId="{44B88AF0-35A9-454A-AA37-6DF90B927011}" dt="2020-08-03T15:52:33.930" v="1739" actId="14861"/>
          <ac:spMkLst>
            <pc:docMk/>
            <pc:sldMk cId="2686451319" sldId="272"/>
            <ac:spMk id="12" creationId="{59DCDC78-F998-432C-A8E6-8EE285090E47}"/>
          </ac:spMkLst>
        </pc:spChg>
        <pc:spChg chg="del">
          <ac:chgData name="Raki Rahman" userId="d4bdf0c7-0911-427b-8b90-e4f6cb567d51" providerId="ADAL" clId="{44B88AF0-35A9-454A-AA37-6DF90B927011}" dt="2020-08-03T15:34:07.489" v="1099" actId="478"/>
          <ac:spMkLst>
            <pc:docMk/>
            <pc:sldMk cId="2686451319" sldId="272"/>
            <ac:spMk id="13" creationId="{38BB071F-2A52-4E13-93DC-DB068A59DAC5}"/>
          </ac:spMkLst>
        </pc:spChg>
        <pc:spChg chg="add mod">
          <ac:chgData name="Raki Rahman" userId="d4bdf0c7-0911-427b-8b90-e4f6cb567d51" providerId="ADAL" clId="{44B88AF0-35A9-454A-AA37-6DF90B927011}" dt="2020-08-03T15:36:48.784" v="1212" actId="2711"/>
          <ac:spMkLst>
            <pc:docMk/>
            <pc:sldMk cId="2686451319" sldId="272"/>
            <ac:spMk id="14" creationId="{3E5F350A-0085-4B50-B854-F065B6492B5B}"/>
          </ac:spMkLst>
        </pc:spChg>
        <pc:spChg chg="mod">
          <ac:chgData name="Raki Rahman" userId="d4bdf0c7-0911-427b-8b90-e4f6cb567d51" providerId="ADAL" clId="{44B88AF0-35A9-454A-AA37-6DF90B927011}" dt="2020-08-03T15:39:43.329" v="1259" actId="207"/>
          <ac:spMkLst>
            <pc:docMk/>
            <pc:sldMk cId="2686451319" sldId="272"/>
            <ac:spMk id="21" creationId="{D5522876-5551-4929-9B96-1FD91C0C124A}"/>
          </ac:spMkLst>
        </pc:spChg>
        <pc:spChg chg="mod">
          <ac:chgData name="Raki Rahman" userId="d4bdf0c7-0911-427b-8b90-e4f6cb567d51" providerId="ADAL" clId="{44B88AF0-35A9-454A-AA37-6DF90B927011}" dt="2020-08-03T15:39:48.128" v="1260" actId="207"/>
          <ac:spMkLst>
            <pc:docMk/>
            <pc:sldMk cId="2686451319" sldId="272"/>
            <ac:spMk id="26" creationId="{24AF86B5-CE39-451E-A8C9-E051C69E03F5}"/>
          </ac:spMkLst>
        </pc:spChg>
        <pc:grpChg chg="add mod">
          <ac:chgData name="Raki Rahman" userId="d4bdf0c7-0911-427b-8b90-e4f6cb567d51" providerId="ADAL" clId="{44B88AF0-35A9-454A-AA37-6DF90B927011}" dt="2020-08-03T15:39:02.346" v="1226" actId="14861"/>
          <ac:grpSpMkLst>
            <pc:docMk/>
            <pc:sldMk cId="2686451319" sldId="272"/>
            <ac:grpSpMk id="6" creationId="{373F5F1F-9A8C-4CD6-819B-4092A30ED394}"/>
          </ac:grpSpMkLst>
        </pc:grpChg>
        <pc:grpChg chg="mod ord">
          <ac:chgData name="Raki Rahman" userId="d4bdf0c7-0911-427b-8b90-e4f6cb567d51" providerId="ADAL" clId="{44B88AF0-35A9-454A-AA37-6DF90B927011}" dt="2020-08-03T15:37:49.074" v="1217" actId="167"/>
          <ac:grpSpMkLst>
            <pc:docMk/>
            <pc:sldMk cId="2686451319" sldId="272"/>
            <ac:grpSpMk id="15" creationId="{9AC0B702-37E9-48F2-A944-BA126549D931}"/>
          </ac:grpSpMkLst>
        </pc:grpChg>
        <pc:grpChg chg="mod">
          <ac:chgData name="Raki Rahman" userId="d4bdf0c7-0911-427b-8b90-e4f6cb567d51" providerId="ADAL" clId="{44B88AF0-35A9-454A-AA37-6DF90B927011}" dt="2020-08-03T15:37:08.208" v="1215" actId="1076"/>
          <ac:grpSpMkLst>
            <pc:docMk/>
            <pc:sldMk cId="2686451319" sldId="272"/>
            <ac:grpSpMk id="27" creationId="{7219C61D-3342-41EE-A675-40C14410F7D9}"/>
          </ac:grpSpMkLst>
        </pc:grpChg>
        <pc:picChg chg="add del mod">
          <ac:chgData name="Raki Rahman" userId="d4bdf0c7-0911-427b-8b90-e4f6cb567d51" providerId="ADAL" clId="{44B88AF0-35A9-454A-AA37-6DF90B927011}" dt="2020-08-03T15:30:29.809" v="1092" actId="478"/>
          <ac:picMkLst>
            <pc:docMk/>
            <pc:sldMk cId="2686451319" sldId="272"/>
            <ac:picMk id="3" creationId="{0C19987C-5517-4267-9584-1657C4CF1E1E}"/>
          </ac:picMkLst>
        </pc:picChg>
        <pc:picChg chg="add del mod">
          <ac:chgData name="Raki Rahman" userId="d4bdf0c7-0911-427b-8b90-e4f6cb567d51" providerId="ADAL" clId="{44B88AF0-35A9-454A-AA37-6DF90B927011}" dt="2020-08-03T15:38:50.697" v="1225" actId="478"/>
          <ac:picMkLst>
            <pc:docMk/>
            <pc:sldMk cId="2686451319" sldId="272"/>
            <ac:picMk id="5" creationId="{C0FA9E61-C714-45C2-8E0D-D38CA5E5DC8F}"/>
          </ac:picMkLst>
        </pc:picChg>
        <pc:picChg chg="mod">
          <ac:chgData name="Raki Rahman" userId="d4bdf0c7-0911-427b-8b90-e4f6cb567d51" providerId="ADAL" clId="{44B88AF0-35A9-454A-AA37-6DF90B927011}" dt="2020-08-03T15:35:17.065" v="1167" actId="164"/>
          <ac:picMkLst>
            <pc:docMk/>
            <pc:sldMk cId="2686451319" sldId="272"/>
            <ac:picMk id="8" creationId="{AA6E80AB-5069-4933-834E-C198CF574450}"/>
          </ac:picMkLst>
        </pc:picChg>
        <pc:picChg chg="mod">
          <ac:chgData name="Raki Rahman" userId="d4bdf0c7-0911-427b-8b90-e4f6cb567d51" providerId="ADAL" clId="{44B88AF0-35A9-454A-AA37-6DF90B927011}" dt="2020-08-03T15:38:40.125" v="1224" actId="167"/>
          <ac:picMkLst>
            <pc:docMk/>
            <pc:sldMk cId="2686451319" sldId="272"/>
            <ac:picMk id="1026" creationId="{EAB2B1DC-76E3-45E1-AB76-BA643D73AB24}"/>
          </ac:picMkLst>
        </pc:picChg>
      </pc:sldChg>
      <pc:sldChg chg="add del">
        <pc:chgData name="Raki Rahman" userId="d4bdf0c7-0911-427b-8b90-e4f6cb567d51" providerId="ADAL" clId="{44B88AF0-35A9-454A-AA37-6DF90B927011}" dt="2020-08-03T15:44:41.755" v="1268"/>
        <pc:sldMkLst>
          <pc:docMk/>
          <pc:sldMk cId="839861410" sldId="116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3.709"/>
    </inkml:context>
    <inkml:brush xml:id="br0">
      <inkml:brushProperty name="width" value="0.1" units="cm"/>
      <inkml:brushProperty name="height" value="0.1" units="cm"/>
      <inkml:brushProperty name="color" value="#33CCFF"/>
    </inkml:brush>
  </inkml:definitions>
  <inkml:trace contextRef="#ctx0" brushRef="#br0">12 1223 6447 0 0,'0'0'483'0'0,"-1"0"-326"0"0,-9 1 3822 0 0,33 18-3742 0 0,-7-13-22 0 0,1-1 0 0 0,-1 0 0 0 0,1-1-1 0 0,0-1 1 0 0,0 0 0 0 0,0-1-1 0 0,0-1 1 0 0,0-1 0 0 0,26-2 0 0 0,-7-2-258 0 0,0-2 0 0 0,0-1 0 0 0,51-17 0 0 0,-50 10 43 0 0,0-1 0 0 0,0-2 0 0 0,-2-1 0 0 0,0-2 0 0 0,-1-2 0 0 0,-1 0 0 0 0,40-38 0 0 0,-38 27 0 0 0,-2-1 0 0 0,-1-2 0 0 0,-2-1 0 0 0,-1-1 0 0 0,43-78 0 0 0,-43 64 0 0 0,-3-2 0 0 0,-2 0 0 0 0,26-84 0 0 0,5-83 122 0 0,-45 173-624 0 0,-3-1 0 0 0,3-80 0 0 0,-10 128 60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4.488"/>
    </inkml:context>
    <inkml:brush xml:id="br0">
      <inkml:brushProperty name="width" value="0.05" units="cm"/>
      <inkml:brushProperty name="height" value="0.05" units="cm"/>
      <inkml:brushProperty name="color" value="#FFFFFF"/>
    </inkml:brush>
  </inkml:definitions>
  <inkml:trace contextRef="#ctx0" brushRef="#br0">170 168 4607 0 0,'0'0'4632'0'0,"-26"17"-2640"0"0,14-2-1992 0 0,2 2 0 0 0,0-1 0 0 0,1 2 0 0 0,1-1 0 0 0,1 1 0 0 0,-7 22 0 0 0,-11 26 0 0 0,24-64 0 0 0,-8 15 64 0 0,2 0-1 0 0,0 0 0 0 0,1 1 0 0 0,0 0 1 0 0,2 1-1 0 0,-4 31 1440 0 0,24-58-1338 0 0,-5-6-165 0 0,-2-1 0 0 0,0 0 0 0 0,0-1 0 0 0,-2 0 0 0 0,0 0 0 0 0,6-21 0 0 0,-10 28 0 0 0,17-43 39 0 0,8-21 163 0 0,35-146 0 0 0,-58 168 1387 0 0,-5 42-1573 0 0,0 10-16 0 0,0-1 0 0 0,0 0 0 0 0,0 0 0 0 0,0 0 0 0 0,0 1 0 0 0,0-1 0 0 0,0 0 0 0 0,0 0 0 0 0,0 0 0 0 0,0 1 0 0 0,-1-1 0 0 0,1 0 0 0 0,0 0 0 0 0,0 0 0 0 0,0 0 0 0 0,0 1 0 0 0,0-1 0 0 0,0 0 0 0 0,0 0 0 0 0,-1 0 0 0 0,1 0 0 0 0,0 0 0 0 0,0 1 0 0 0,0-1 0 0 0,0 0 0 0 0,-1 0 0 0 0,1 0 0 0 0,0 0 0 0 0,0 0 0 0 0,0 0 0 0 0,-1 0 0 0 0,1 0 0 0 0,0 0 0 0 0,0 0 0 0 0,0 0 0 0 0,-1 0 0 0 0,1 0 0 0 0,0 0 0 0 0,0 0 0 0 0,0 0 0 0 0,-1 0 0 0 0,1 0 0 0 0,0 0 0 0 0,0 0 0 0 0,0 0 0 0 0,0 0 0 0 0,-1 0 0 0 0,1 0 0 0 0,0 0 0 0 0,0 0 0 0 0,0-1 0 0 0,0 1 0 0 0,-1 0 0 0 0,1 0 0 0 0,0 0 0 0 0,0 0 0 0 0,0 0 0 0 0,0-1 0 0 0,0 1 0 0 0,-1 0 0 0 0,1 0 0 0 0,0 0 0 0 0,0 0 0 0 0,0-1 0 0 0,0 1 0 0 0,0 0 0 0 0,0 0 0 0 0,-7 12 0 0 0,4-1 0 0 0,1 1 0 0 0,0 0 0 0 0,1-1 0 0 0,0 1 0 0 0,1 0 0 0 0,0 0 0 0 0,1-1 0 0 0,1 1 0 0 0,-1 0 0 0 0,2-1 0 0 0,6 20 0 0 0,-5-23 0 0 0,0-1 0 0 0,1 1 0 0 0,0-1 0 0 0,0 0 0 0 0,0-1 0 0 0,1 1 0 0 0,0-1 0 0 0,0 0 0 0 0,1-1 0 0 0,0 1 0 0 0,0-1 0 0 0,11 6 0 0 0,9 3 0 0 0,0 0 0 0 0,34 11 0 0 0,-52-22-346 0 0,-1-1 0 0 0,1 1 0 0 0,16 1 0 0 0,-13-4-166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4T16:22:05.33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0,'0'0,"19"17,8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6.207"/>
    </inkml:context>
    <inkml:brush xml:id="br0">
      <inkml:brushProperty name="width" value="0.05" units="cm"/>
      <inkml:brushProperty name="height" value="0.05" units="cm"/>
      <inkml:brushProperty name="color" value="#50E6FF"/>
    </inkml:brush>
  </inkml:definitions>
  <inkml:trace contextRef="#ctx0" brushRef="#br0">313 0 6447 0 0,'-26'14'696'0'0,"9"-3"-138"0"0,1 0 0 0 0,0 2 0 0 0,0 0 0 0 0,1 1-1 0 0,1 0 1 0 0,1 1 0 0 0,0 0 0 0 0,1 2 0 0 0,0-1-1 0 0,-12 26 1 0 0,3 0 104 0 0,2 1-1 0 0,-19 64 0 0 0,27-68-979 0 0,2 0-1 0 0,1 1 0 0 0,2 0 1 0 0,2 0-1 0 0,2 72 0 0 0,4-91 318 0 0,1 0 0 0 0,1 0-1 0 0,1 0 1 0 0,0 0 0 0 0,2-1-1 0 0,1 1 1 0 0,0-2 0 0 0,1 1-1 0 0,2-1 1 0 0,-1-1 0 0 0,2 0-1 0 0,1 0 1 0 0,0-2 0 0 0,27 28-1 0 0,-6-13 3 0 0,1-1 0 0 0,1-2-1 0 0,1-1 1 0 0,1-2 0 0 0,81 38-1 0 0,-97-53-407 0 0,1-1 0 0 0,0-2 0 0 0,1 0 0 0 0,0-1 0 0 0,0-1 0 0 0,36 2 0 0 0,-9-9-616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8.857"/>
    </inkml:context>
    <inkml:brush xml:id="br0">
      <inkml:brushProperty name="width" value="0.05" units="cm"/>
      <inkml:brushProperty name="height" value="0.05" units="cm"/>
      <inkml:brushProperty name="color" value="#50E6FF"/>
    </inkml:brush>
  </inkml:definitions>
  <inkml:trace contextRef="#ctx0" brushRef="#br0">97 1 6447 0 0,'0'0'483'0'0,"-1"0"-326"0"0,-4 1 3987 0 0,15 1-4144 0 0,1 2 0 0 0,0 0 0 0 0,-1 0 0 0 0,0 1 0 0 0,0 0 0 0 0,12 8 0 0 0,57 46 0 0 0,-55-40 0 0 0,3 1 0 0 0,-27-20 8 0 0,0 1-1 0 0,0-1 1 0 0,0 0-1 0 0,0 1 1 0 0,0-1 0 0 0,0 0-1 0 0,0 1 1 0 0,0-1-1 0 0,0 1 1 0 0,0-1-1 0 0,0 0 1 0 0,0 1-1 0 0,0-1 1 0 0,-1 0-1 0 0,1 1 1 0 0,0-1 0 0 0,0 0-1 0 0,0 1 1 0 0,0-1-1 0 0,-1 0 1 0 0,1 1-1 0 0,0-1 1 0 0,0 0-1 0 0,-1 0 1 0 0,1 1-1 0 0,0-1 1 0 0,0 0-1 0 0,-1 0 1 0 0,1 0 0 0 0,0 1-1 0 0,-1-1 1 0 0,1 0-1 0 0,0 0 1 0 0,-1 0-1 0 0,1 0 1 0 0,0 0-1 0 0,-1 1 1 0 0,1-1-1 0 0,0 0 1 0 0,-1 0 0 0 0,1 0-1 0 0,-1 0 1 0 0,1 0-1 0 0,-1 0 1 0 0,-16 6 583 0 0,-48 3 600 0 0,10-3-1265 0 0,36-1-10 0 0,0 0 0 0 0,0 2 0 0 0,0 0 0 0 0,1 1 0 0 0,0 0 0 0 0,-27 19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7.428"/>
    </inkml:context>
    <inkml:brush xml:id="br0">
      <inkml:brushProperty name="width" value="0.05" units="cm"/>
      <inkml:brushProperty name="height" value="0.05" units="cm"/>
      <inkml:brushProperty name="color" value="#50E6FF"/>
    </inkml:brush>
  </inkml:definitions>
  <inkml:trace contextRef="#ctx0" brushRef="#br0">184 0 4607 0 0,'-19'17'448'0'0,"1"4"-84"0"0,1 1-1 0 0,0 1 0 0 0,2 0 1 0 0,1 1-1 0 0,1 1 0 0 0,0 0 0 0 0,2 0 1 0 0,2 1-1 0 0,0 1 0 0 0,1-1 1 0 0,2 1-1 0 0,0 1 0 0 0,2-1 0 0 0,2 1 1 0 0,0 0-1 0 0,4 46 0 0 0,4-2-363 0 0,3-1 0 0 0,37 135 0 0 0,72 128 0 0 0,-95-282 0 0 0,2 0 0 0 0,2-2 0 0 0,60 84 0 0 0,-67-108 0 0 0,1-1 0 0 0,1-1 0 0 0,1-1 0 0 0,2 0 0 0 0,0-2 0 0 0,1-1 0 0 0,1-1 0 0 0,31 16 0 0 0,-45-28-57 0 0,2-1-1 0 0,-1 0 1 0 0,1 0 0 0 0,-1-2-1 0 0,1 0 1 0 0,1-1-1 0 0,-1 0 1 0 0,0-1-1 0 0,1-1 1 0 0,-1 0 0 0 0,1-1-1 0 0,29-4 1 0 0,-23 0-3677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8.547"/>
    </inkml:context>
    <inkml:brush xml:id="br0">
      <inkml:brushProperty name="width" value="0.05" units="cm"/>
      <inkml:brushProperty name="height" value="0.05" units="cm"/>
      <inkml:brushProperty name="color" value="#50E6FF"/>
    </inkml:brush>
  </inkml:definitions>
  <inkml:trace contextRef="#ctx0" brushRef="#br0">93 1 6447 0 0,'0'0'756'0'0,"-12"18"5155"0"0,14-15-5899 0 0,-1 0 0 0 0,1 0 0 0 0,-1 0 0 0 0,1 0 0 0 0,0 0 0 0 0,0 0 0 0 0,0-1 0 0 0,0 1 0 0 0,1-1 0 0 0,-1 1 0 0 0,1-1 0 0 0,-1 0 0 0 0,1 0 0 0 0,4 3 0 0 0,44 24-27 0 0,33 9 15 0 0,-137-29 2048 0 0,45-7-2048 0 0,0 1 0 0 0,1 0 0 0 0,-1 0 0 0 0,1 0 0 0 0,0 1 0 0 0,0 0 0 0 0,0 1 0 0 0,1 0 0 0 0,-1 0 0 0 0,-4 5 0 0 0,-14 14 0 0 0,-21 28 0 0 0,26-29 0 0 0,0 2-596 0 0,15-19-1149 0 0,15-17-116 0 0,3-5 327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37.727"/>
    </inkml:context>
    <inkml:brush xml:id="br0">
      <inkml:brushProperty name="width" value="0.025" units="cm"/>
      <inkml:brushProperty name="height" value="0.025" units="cm"/>
      <inkml:brushProperty name="color" value="#33CCFF"/>
    </inkml:brush>
  </inkml:definitions>
  <inkml:trace contextRef="#ctx0" brushRef="#br0">45 321 4607 0 0,'-24'28'3459'0'0,"24"-28"-3315"0"0,0 1 0 0 0,-1-1 1 0 0,1 0-1 0 0,0 1 0 0 0,-1-1 0 0 0,1 0 1 0 0,-1 1-1 0 0,1-1 0 0 0,0 0 0 0 0,-1 0 1 0 0,1 1-1 0 0,-1-1 0 0 0,1 0 0 0 0,-1 0 0 0 0,1 0 1 0 0,0 0-1 0 0,-1 0 0 0 0,1 0 0 0 0,-1 0 1 0 0,1 0-1 0 0,-1 0 0 0 0,1 0 0 0 0,-1 0 0 0 0,1 0 1 0 0,-1 0-1 0 0,1 0 0 0 0,-1 0 0 0 0,1 0 1 0 0,-1 0-1 0 0,1 0 0 0 0,0-1 0 0 0,-1 1 0 0 0,1 0 1 0 0,-1 0-1 0 0,1-1 0 0 0,0 1 0 0 0,-1-1 1 0 0,-3-20 1643 0 0,11-24-1796 0 0,0 20 179 0 0,1 0 0 0 0,1 1-1 0 0,1 0 1 0 0,2 0 0 0 0,17-27-1 0 0,-24 43-110 0 0,1-1 1 0 0,-1 1-1 0 0,2 0 0 0 0,-1 1 0 0 0,1-1 1 0 0,0 1-1 0 0,1 1 0 0 0,0-1 0 0 0,0 2 1 0 0,0-1-1 0 0,1 1 0 0 0,-1 0 0 0 0,1 0 1 0 0,1 1-1 0 0,-1 1 0 0 0,15-5 0 0 0,-15 7-64 0 0,-1 1-1 0 0,0 0 0 0 0,1 0 1 0 0,-1 1-1 0 0,1 0 1 0 0,-1 0-1 0 0,0 1 1 0 0,0 0-1 0 0,0 1 0 0 0,0 0 1 0 0,0 0-1 0 0,0 1 1 0 0,-1-1-1 0 0,0 2 0 0 0,0-1 1 0 0,0 1-1 0 0,0 0 1 0 0,0 0-1 0 0,9 11 1 0 0,1 2-48 0 0,-1 0 0 0 0,-1 1 1 0 0,-1 0-1 0 0,0 1 1 0 0,17 36-1 0 0,-16-25-504 0 0,-1 1-1 0 0,15 53 1 0 0,-24-67 567 0 0,-1 1 0 0 0,-1-1 0 0 0,0 1 1 0 0,-2 0-1 0 0,0 0 0 0 0,-2 27 0 0 0,-2-36-2304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40.460"/>
    </inkml:context>
    <inkml:brush xml:id="br0">
      <inkml:brushProperty name="width" value="0.025" units="cm"/>
      <inkml:brushProperty name="height" value="0.025" units="cm"/>
      <inkml:brushProperty name="color" value="#33CCFF"/>
    </inkml:brush>
  </inkml:definitions>
  <inkml:trace contextRef="#ctx0" brushRef="#br0">11 152 8287 0 0,'0'0'191'0'0,"-10"-22"3493"0"0,10 22-3634 0 0,0 0-1 0 0,0 0 1 0 0,0-1-1 0 0,0 1 1 0 0,0 0 0 0 0,0 0-1 0 0,0 0 1 0 0,0 0 0 0 0,0 0-1 0 0,0-1 1 0 0,0 1-1 0 0,0 0 1 0 0,0 0 0 0 0,0 0-1 0 0,0 0 1 0 0,0 0-1 0 0,0 0 1 0 0,0-1 0 0 0,0 1-1 0 0,0 0 1 0 0,0 0-1 0 0,0 0 1 0 0,0 0 0 0 0,1 0-1 0 0,-1 0 1 0 0,0 0 0 0 0,0-1-1 0 0,0 1 1 0 0,0 0-1 0 0,0 0 1 0 0,0 0 0 0 0,0 0-1 0 0,1 0 1 0 0,-1 0-1 0 0,0 0 1 0 0,0 0 0 0 0,0 0-1 0 0,0 0 1 0 0,0 0 0 0 0,1 0-1 0 0,-1 0 1 0 0,0 0-1 0 0,0 0 1 0 0,0 0 0 0 0,0 0-1 0 0,0 0 1 0 0,0 0-1 0 0,1 0 1 0 0,-1 0 0 0 0,0 0-1 0 0,0 0 1 0 0,0 0 0 0 0,0 0-1 0 0,0 0 1 0 0,1 0-1 0 0,-1 0 1 0 0,0 0 0 0 0,0 0-1 0 0,0 1 1 0 0,15 6 416 0 0,14 14-744 0 0,-27-20 145 0 0,0 1-1 0 0,0 0 1 0 0,0 0 0 0 0,0-1-1 0 0,0 1 1 0 0,0-1-1 0 0,0 0 1 0 0,1 0-1 0 0,4 2 1 0 0,-6-3 202 0 0,0 0-1 0 0,-1-1 1 0 0,1 1-1 0 0,0 0 1 0 0,0-1-1 0 0,0 1 1 0 0,-1 0-1 0 0,1-1 1 0 0,0 1 0 0 0,-1-1-1 0 0,1 1 1 0 0,0-1-1 0 0,-1 1 1 0 0,1-1-1 0 0,0 0 1 0 0,-1 1-1 0 0,1-1 1 0 0,-1 0 0 0 0,1 1-1 0 0,-1-1 1 0 0,1 0-1 0 0,-1 0 1 0 0,0 1-1 0 0,1-1 1 0 0,-1 0-1 0 0,0 0 1 0 0,0 0-1 0 0,0 0 1 0 0,0 1 0 0 0,1-1-1 0 0,-1 0 1 0 0,-1-2-1 0 0,9-31 833 0 0,-7 21-596 0 0,1 1 0 0 0,1-1 0 0 0,1 1 0 0 0,-1 0-1 0 0,2 0 1 0 0,11-22 0 0 0,-16 34-439 0 0,0-1 0 0 0,0 1 0 0 0,1-1 0 0 0,-1 1 1 0 0,0 0-1 0 0,0-1 0 0 0,1 1 0 0 0,-1 0 0 0 0,1-1 0 0 0,-1 1 0 0 0,0 0 0 0 0,1 0 1 0 0,-1-1-1 0 0,1 1 0 0 0,-1 0 0 0 0,0 0 0 0 0,1-1 0 0 0,-1 1 0 0 0,1 0 0 0 0,-1 0 1 0 0,1 0-1 0 0,-1 0 0 0 0,1 0 0 0 0,-1 0 0 0 0,1 0 0 0 0,0 0 0 0 0,3 2-5662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5.345"/>
    </inkml:context>
    <inkml:brush xml:id="br0">
      <inkml:brushProperty name="width" value="0.03528" units="cm"/>
      <inkml:brushProperty name="height" value="0.03528" units="cm"/>
      <inkml:brushProperty name="color" value="#FFFFFF"/>
    </inkml:brush>
  </inkml:definitions>
  <inkml:trace contextRef="#ctx0" brushRef="#br0">1 1278 4607 0 0,'5'-28'459'0'0,"3"7"-57"0"0,1 0-1 0 0,1 1 1 0 0,19-30 0 0 0,-6 10 862 0 0,30-46-166 0 0,3 3 0 0 0,71-81 0 0 0,-78 109-1098 0 0,3 1 0 0 0,81-66 0 0 0,130-77 0 0 0,-191 148 0 0 0,2 4 0 0 0,2 2 0 0 0,86-34 0 0 0,-103 54 0 0 0,2 2 0 0 0,0 3 0 0 0,1 2 0 0 0,123-14 0 0 0,92 17-1669 0 0,-257 12 1374 0 0,46-1-3117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9.961"/>
    </inkml:context>
    <inkml:brush xml:id="br0">
      <inkml:brushProperty name="width" value="0.03528" units="cm"/>
      <inkml:brushProperty name="height" value="0.03528" units="cm"/>
      <inkml:brushProperty name="color" value="#FFFFFF"/>
    </inkml:brush>
  </inkml:definitions>
  <inkml:trace contextRef="#ctx0" brushRef="#br0">6 493 4607 0 0,'0'0'3456'0'0,"-5"-22"-896"0"0,111-264-266 0 0,-95 260-1932 0 0,49-132-362 0 0,-100 239 0 0 0,-55 151-1992 0 0,94-228 1992 0 0,-1 1 0 0 0,0-1 0 0 0,1 1 0 0 0,0 0 0 0 0,0-1 0 0 0,1 1 0 0 0,-1 0 0 0 0,1 0 0 0 0,0-1 0 0 0,0 1 0 0 0,1 0 0 0 0,-1 0 0 0 0,1-1 0 0 0,2 7 0 0 0,-3-9 0 0 0,3 9 0 0 0,-1 0 0 0 0,-1 1 0 0 0,0-1 0 0 0,-1 13 0 0 0,-2-1 395 0 0,1-2 765 0 0,-1-1 0 0 0,-8 35 0 0 0,42-70-995 0 0,-9 3-165 0 0,-1-2 0 0 0,0-1 0 0 0,-1-1 0 0 0,25-25 0 0 0,18-13 0 0 0,-48 42-165 0 0,53-39 348 0 0,-18 21-2994 0 0,-37 23 1788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5.039"/>
    </inkml:context>
    <inkml:brush xml:id="br0">
      <inkml:brushProperty name="width" value="0.1" units="cm"/>
      <inkml:brushProperty name="height" value="0.1" units="cm"/>
      <inkml:brushProperty name="color" value="#33CCFF"/>
    </inkml:brush>
  </inkml:definitions>
  <inkml:trace contextRef="#ctx0" brushRef="#br0">285 114 2759 0 0,'0'0'2232'0'0,"-12"-18"840"0"0,8 14-2768 0 0,3 2-189 0 0,-1 1-1 0 0,1-1 1 0 0,-1 1-1 0 0,1 0 1 0 0,-1-1 0 0 0,0 1-1 0 0,1 0 1 0 0,-1 0-1 0 0,0 0 1 0 0,0 0-1 0 0,0 0 1 0 0,0 1 0 0 0,0-1-1 0 0,0 1 1 0 0,0-1-1 0 0,0 1 1 0 0,0 0-1 0 0,0-1 1 0 0,0 1-1 0 0,0 0 1 0 0,0 0 0 0 0,0 1-1 0 0,0-1 1 0 0,-3 1-1 0 0,0 1-114 0 0,-1-1 0 0 0,1 2 0 0 0,0-1 0 0 0,0 0 0 0 0,0 1 0 0 0,0 0 0 0 0,1 0 0 0 0,-1 1 0 0 0,1-1 0 0 0,0 1 0 0 0,-7 7 0 0 0,-2 5 0 0 0,-21 34 0 0 0,-6 7 0 0 0,-28 22 0 0 0,189-208 0 0 0,-5 8 0 0 0,-58 61 0 0 0,-47 52 79 0 0,-6 9 1725 0 0,-5 0-1655 0 0,0 6-133 0 0,10 32-16 0 0,-5-22 0 0 0,4 13 0 0 0,2 0 0 0 0,0 0 0 0 0,2-1 0 0 0,1 0 0 0 0,2-1 0 0 0,31 43 0 0 0,-43-65-73 0 0,1 0-1 0 0,0-1 1 0 0,1 1-1 0 0,-1-1 1 0 0,1 0-1 0 0,0-1 1 0 0,11 7-1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3.460"/>
    </inkml:context>
    <inkml:brush xml:id="br0">
      <inkml:brushProperty name="width" value="0.025" units="cm"/>
      <inkml:brushProperty name="height" value="0.025" units="cm"/>
      <inkml:brushProperty name="color" value="#33CCFF"/>
    </inkml:brush>
  </inkml:definitions>
  <inkml:trace contextRef="#ctx0" brushRef="#br0">16 152 2759 0 0,'0'0'126'0'0,"-12"17"3959"0"0,11-13-3936 0 0,-1 0-133 0 0,8-16 133 0 0,0 1 0 0 0,1-1 0 0 0,1 2 0 0 0,0-1 0 0 0,0 1 0 0 0,1 0 0 0 0,0 0 0 0 0,1 1 0 0 0,0 1 0 0 0,0-1 0 0 0,1 2 0 0 0,0 0 0 0 0,1 0 0 0 0,22-10 0 0 0,-24 12-93 0 0,0 1-1 0 0,0 0 1 0 0,1 1 0 0 0,-1 0 0 0 0,1 1-1 0 0,0 0 1 0 0,0 0 0 0 0,0 1 0 0 0,-1 1-1 0 0,1 0 1 0 0,0 0 0 0 0,0 1 0 0 0,0 1-1 0 0,0-1 1 0 0,0 2 0 0 0,-1-1-1 0 0,1 2 1 0 0,-1-1 0 0 0,17 10 0 0 0,-20-9-3790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6.081"/>
    </inkml:context>
    <inkml:brush xml:id="br0">
      <inkml:brushProperty name="width" value="0.025" units="cm"/>
      <inkml:brushProperty name="height" value="0.025" units="cm"/>
      <inkml:brushProperty name="color" value="#33CCFF"/>
    </inkml:brush>
  </inkml:definitions>
  <inkml:trace contextRef="#ctx0" brushRef="#br0">10 1 4607 0 0,'0'0'912'0'0,"-1"33"1635"0"0,3-4-2309 0 0,-1 0 0 0 0,-1-1 0 0 0,-1 1-1 0 0,-10 54 1812 0 0,12-86-2036 0 0,0 1 0 0 0,-1-1 0 0 0,1 0-1 0 0,0 1 1 0 0,1-1 0 0 0,-1 1 0 0 0,0-1 0 0 0,1 1 0 0 0,-1 0-1 0 0,1-1 1 0 0,0 1 0 0 0,0 0 0 0 0,2-2 0 0 0,28-23-28 0 0,-20 18-41 0 0,-3 3-197 0 0,0 1-1 0 0,0-1 1 0 0,0 1 0 0 0,13-4 0 0 0,-19 8 179 0 0,-1 0 1 0 0,1 1-1 0 0,0-1 1 0 0,0 1-1 0 0,0-1 1 0 0,0 1-1 0 0,0 0 1 0 0,0 0-1 0 0,0 0 1 0 0,0 1-1 0 0,0-1 0 0 0,0 1 1 0 0,-1-1-1 0 0,1 1 1 0 0,0 0-1 0 0,0 0 1 0 0,-1 1-1 0 0,1-1 1 0 0,3 2-1 0 0,-5-2-949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2.885"/>
    </inkml:context>
    <inkml:brush xml:id="br0">
      <inkml:brushProperty name="width" value="0.1" units="cm"/>
      <inkml:brushProperty name="height" value="0.1" units="cm"/>
      <inkml:brushProperty name="color" value="#33CCFF"/>
    </inkml:brush>
  </inkml:definitions>
  <inkml:trace contextRef="#ctx0" brushRef="#br0">53 1524 4607 0 0,'0'0'2363'0'0,"-1"1"-2214"0"0,-3 3-61 0 0,4-3 283 0 0,-8 7 1218 0 0,7-8-1588 0 0,0 0 0 0 0,1 0-1 0 0,-1 0 1 0 0,0 1-1 0 0,0-1 1 0 0,0 0 0 0 0,1 0-1 0 0,-1 0 1 0 0,0 0-1 0 0,0 0 1 0 0,1-1 0 0 0,-1 1-1 0 0,0 0 1 0 0,0 0-1 0 0,1 0 1 0 0,-1-1 0 0 0,0 1-1 0 0,1 0 1 0 0,-1-1-1 0 0,0 1 1 0 0,1 0 0 0 0,-1-1-1 0 0,0 1 1 0 0,1-1 0 0 0,-1 1-1 0 0,1-1 1 0 0,-1 0-1 0 0,1 1 1 0 0,-1-1 0 0 0,1 1-1 0 0,-1-1 1 0 0,1-1-1 0 0,-10-18-4 0 0,7 4 4 0 0,1 0 0 0 0,0-1 0 0 0,1 1 0 0 0,1-1 0 0 0,1 1 0 0 0,3-21 0 0 0,-1 10 0 0 0,3-28 0 0 0,3 0 0 0 0,2 1 0 0 0,2 0 0 0 0,26-64 0 0 0,-8 41 0 0 0,3 0 0 0 0,50-80 0 0 0,-55 110 0 0 0,1 1 0 0 0,3 1 0 0 0,1 2 0 0 0,2 1 0 0 0,2 3 0 0 0,2 0 0 0 0,1 3 0 0 0,2 1 0 0 0,53-32 0 0 0,247-132 0 0 0,-217 150 0 0 0,-103 37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3.841"/>
    </inkml:context>
    <inkml:brush xml:id="br0">
      <inkml:brushProperty name="width" value="0.1" units="cm"/>
      <inkml:brushProperty name="height" value="0.1" units="cm"/>
      <inkml:brushProperty name="color" value="#33CCFF"/>
    </inkml:brush>
  </inkml:definitions>
  <inkml:trace contextRef="#ctx0" brushRef="#br0">0 0 4607 0 0,'0'0'2363'0'0,"27"9"-1755"0"0,204 60 997 0 0,-160-49-1605 0 0,-27-6 0 0 0,50 8 0 0 0,-85-20 931 0 0,14 5 1626 0 0,-41 5-1949 0 0,2 2-608 0 0,0 2 0 0 0,1 0 0 0 0,1 1 0 0 0,1 1 0 0 0,-17 27 0 0 0,17-24 0 0 0,-151 235-2100 0 0,150-235-1992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19.570"/>
    </inkml:context>
    <inkml:brush xml:id="br0">
      <inkml:brushProperty name="width" value="0.05" units="cm"/>
      <inkml:brushProperty name="height" value="0.05" units="cm"/>
      <inkml:brushProperty name="color" value="#FFFFFF"/>
    </inkml:brush>
  </inkml:definitions>
  <inkml:trace contextRef="#ctx0" brushRef="#br0">11 1521 8287 0 0,'-6'4'786'0'0,"4"-3"-708"0"0,0 2 1837 0 0,2-3-1908 0 0,1 0 0 0 0,-1 1-1 0 0,0-1 1 0 0,1 0 0 0 0,-1 1 0 0 0,1-1-1 0 0,-1 0 1 0 0,0 0 0 0 0,1 1 0 0 0,-1-1 0 0 0,1 0-1 0 0,-1 0 1 0 0,1 0 0 0 0,-1 0 0 0 0,1 1 0 0 0,-1-1-1 0 0,1 0 1 0 0,-1 0 0 0 0,1 0 0 0 0,-1 0-1 0 0,1 0 1 0 0,-1 0 0 0 0,1 0 0 0 0,-1-1 0 0 0,1 1-1 0 0,-1 0 1 0 0,1 0 0 0 0,-1 0 0 0 0,0 0-1 0 0,1-1 1 0 0,0 1 0 0 0,18-7 624 0 0,-17 7-383 0 0,31-14-45 0 0,1-1-1 0 0,-2-2 1 0 0,0-1-1 0 0,-1-2 1 0 0,51-42-1 0 0,-14 1-251 0 0,69-77 0 0 0,-105 103 49 0 0,-2-1 0 0 0,-1-1 0 0 0,44-75 0 0 0,-70 105 133 0 0,1 1 0 0 0,-1-1 0 0 0,-1 0-1 0 0,1 0 1 0 0,-1 0 0 0 0,0 0 0 0 0,-1 0-1 0 0,0-1 1 0 0,0 1 0 0 0,0-13 0 0 0,-1 17-194 0 0,-1-1 1 0 0,0 0 0 0 0,0 1-1 0 0,0-1 1 0 0,0 1 0 0 0,-1 0-1 0 0,1-1 1 0 0,-1 1-1 0 0,0 0 1 0 0,0 0 0 0 0,0 0-1 0 0,0 0 1 0 0,0 0 0 0 0,-1 0-1 0 0,1 0 1 0 0,-1 1 0 0 0,0 0-1 0 0,0-1 1 0 0,0 1-1 0 0,0 0 1 0 0,0 0 0 0 0,-7-2-1 0 0,-91-31 45 0 0,100 35 27 0 0,1-1 0 0 0,-1 1-1 0 0,1 0 1 0 0,-1-1 0 0 0,0 1 0 0 0,1-1-1 0 0,-1 1 1 0 0,1-1 0 0 0,-1 1-1 0 0,1-1 1 0 0,-1 1 0 0 0,1-1-1 0 0,-1 1 1 0 0,1-1 0 0 0,0 0 0 0 0,-1 1-1 0 0,1-1 1 0 0,0 0 0 0 0,0 1-1 0 0,-1-1 1 0 0,1 0 0 0 0,0 0-1 0 0,0 1 1 0 0,0-1 0 0 0,0 0 0 0 0,0 1-1 0 0,0-3 1 0 0,10-21 653 0 0,24-15 347 0 0,-34 38-1010 0 0,73-67 5 0 0,3 3 0 0 0,149-98 0 0 0,189-80-9 0 0,-239 144 4 0 0,-104 61-2238 0 0,-60 32-2542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21.342"/>
    </inkml:context>
    <inkml:brush xml:id="br0">
      <inkml:brushProperty name="width" value="0.05" units="cm"/>
      <inkml:brushProperty name="height" value="0.05" units="cm"/>
      <inkml:brushProperty name="color" value="#FFFFFF"/>
    </inkml:brush>
  </inkml:definitions>
  <inkml:trace contextRef="#ctx0" brushRef="#br0">14 183 2759 0 0,'0'0'4211'0'0,"11"-25"-1998"0"0,24-30-1679 0 0,-28 42-317 0 0,0 0-1 0 0,1 1 0 0 0,1 0 0 0 0,0 0 1 0 0,0 1-1 0 0,21-18 0 0 0,-54 68-216 0 0,-1-5 0 0 0,18-24 0 0 0,1-1 0 0 0,-2 0 0 0 0,1 0 0 0 0,-1 0 0 0 0,-1-1 0 0 0,1 0 0 0 0,-17 11 0 0 0,22-18 0 0 0,1 1 0 0 0,-1 0 0 0 0,1 0 0 0 0,1 1 0 0 0,1-1 0 0 0,1 0 89 0 0,0 0-1 0 0,0 0 1 0 0,1 0-1 0 0,-1-1 0 0 0,1 1 1 0 0,-1-1-1 0 0,1 1 1 0 0,-1-1-1 0 0,1 0 1 0 0,0 1-1 0 0,0-1 0 0 0,-1 0 1 0 0,1 0-1 0 0,0 0 1 0 0,0 0-1 0 0,0-1 1 0 0,0 1-1 0 0,0 0 0 0 0,0-1 1 0 0,1 1-1 0 0,3-1 1 0 0,-1 1 13 0 0,7 1-240 0 0,1-1 0 0 0,-1 0-1 0 0,1-1 1 0 0,-1-1-1 0 0,0 0 1 0 0,1-1 0 0 0,-1 0-1 0 0,0 0 1 0 0,21-8-1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7.857"/>
    </inkml:context>
    <inkml:brush xml:id="br0">
      <inkml:brushProperty name="width" value="0.05" units="cm"/>
      <inkml:brushProperty name="height" value="0.05" units="cm"/>
      <inkml:brushProperty name="color" value="#FFFFFF"/>
    </inkml:brush>
  </inkml:definitions>
  <inkml:trace contextRef="#ctx0" brushRef="#br0">33 326 6447 0 0,'0'0'298'0'0,"-9"0"90"0"0,8 0-265 0 0,0-1 0 0 0,-1 1 1 0 0,1 0-1 0 0,0 0 0 0 0,0 0 1 0 0,0 1-1 0 0,0-1 0 0 0,0 0 1 0 0,0 0-1 0 0,0 1 0 0 0,0-1 1 0 0,0 0-1 0 0,0 1 0 0 0,0-1 1 0 0,0 1-1 0 0,0-1 0 0 0,0 1 0 0 0,0 0 1 0 0,-1 1-1 0 0,2-2-52 0 0,0 1-1 0 0,0 0 1 0 0,-1-1 0 0 0,1 1 0 0 0,0 0-1 0 0,0-1 1 0 0,0 1 0 0 0,0 0-1 0 0,0 0 1 0 0,0-1 0 0 0,0 1-1 0 0,0 0 1 0 0,0 0 0 0 0,0-1-1 0 0,0 1 1 0 0,0 0 0 0 0,0-1 0 0 0,1 1-1 0 0,-1 0 1 0 0,0-1 0 0 0,1 2-1 0 0,2 3 202 0 0,1 1 1 0 0,-1-1-1 0 0,1 1 0 0 0,7 6 0 0 0,-7-7-124 0 0,34 36 24 0 0,2-1 0 0 0,1-1 0 0 0,2-3 0 0 0,2-1 0 0 0,1-3-1 0 0,1-1 1 0 0,2-3 0 0 0,78 34 0 0 0,-89-46-106 0 0,0-1-1 0 0,1-3 1 0 0,1-1 0 0 0,0-1 0 0 0,0-3-1 0 0,0-1 1 0 0,1-2 0 0 0,0-2-1 0 0,0-2 1 0 0,0-1 0 0 0,0-2 0 0 0,0-2-1 0 0,-1-2 1 0 0,0-1 0 0 0,0-2 0 0 0,56-23-1 0 0,-1-9-349 0 0,-2-3-1 0 0,-1-4 1 0 0,-4-5-1 0 0,-1-3 0 0 0,-3-4 1 0 0,89-84-1 0 0,-101 75-435 0 0,86-105 0 0 0,-123 125 208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9.279"/>
    </inkml:context>
    <inkml:brush xml:id="br0">
      <inkml:brushProperty name="width" value="0.05" units="cm"/>
      <inkml:brushProperty name="height" value="0.05" units="cm"/>
      <inkml:brushProperty name="color" value="#FFFFFF"/>
    </inkml:brush>
  </inkml:definitions>
  <inkml:trace contextRef="#ctx0" brushRef="#br0">178 283 6447 0 0,'-6'14'298'0'0,"5"-11"-10"0"0,-13 21 3886 0 0,14-19-3997 0 0,1 0-1 0 0,0 1 1 0 0,1-1-1 0 0,-1 0 1 0 0,1-1-1 0 0,0 1 1 0 0,0 0-1 0 0,1 0 1 0 0,4 7-1 0 0,2 4 131 0 0,129 256-307 0 0,-223-417 2048 0 0,61 106-2048 0 0,-2 1 0 0 0,-45-50 0 0 0,44 53 0 0 0,19 25 0 0 0,0-1 0 0 0,0 1 0 0 0,-20-17 0 0 0,-10-15 0 0 0,38 42 0 0 0,0 0 0 0 0,0 0 0 0 0,-1-1 0 0 0,1 1 0 0 0,0 0 0 0 0,0-1 0 0 0,0 1 0 0 0,0 0 0 0 0,0 0 0 0 0,0-1 0 0 0,0 1 0 0 0,0 0 0 0 0,0-1 0 0 0,0 1 0 0 0,0 0 0 0 0,0 0 0 0 0,0-1 0 0 0,0 1 0 0 0,0 0 0 0 0,0-1 0 0 0,0 1 0 0 0,0 0 0 0 0,0 0 0 0 0,0-1 0 0 0,1 1 0 0 0,-1 0 0 0 0,0 0 0 0 0,0-1 0 0 0,0 1 0 0 0,0 0 0 0 0,1 0 0 0 0,-1-1 0 0 0,0 1 0 0 0,0 0 0 0 0,0 0 0 0 0,1 0 0 0 0,-1-1 0 0 0,0 1 0 0 0,0 0 0 0 0,1 0 0 0 0,-1 0 0 0 0,0 0 0 0 0,0 0 0 0 0,1 0 0 0 0,-1 0 0 0 0,0 0 0 0 0,1 0 0 0 0,-1-1 0 0 0,0 1 0 0 0,0 0 0 0 0,1 0 0 0 0,-1 0 0 0 0,1 1 0 0 0,17-6 0 0 0,-18 5 0 0 0,49-8 0 0 0,-9 1 0 0 0,1-1 0 0 0,-1-1 0 0 0,53-22 0 0 0,-36 8-5 0 0,21-9-24 0 0,103-58-1 0 0,-179 89-307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1.012"/>
    </inkml:context>
    <inkml:brush xml:id="br0">
      <inkml:brushProperty name="width" value="0.05" units="cm"/>
      <inkml:brushProperty name="height" value="0.05" units="cm"/>
      <inkml:brushProperty name="color" value="#FFFFFF"/>
    </inkml:brush>
  </inkml:definitions>
  <inkml:trace contextRef="#ctx0" brushRef="#br0">915 1021 6447 0 0,'0'0'7240'0'0,"-14"17"-5617"0"0,11-16-1622 0 0,0 1 0 0 0,0-1 0 0 0,0 0 1 0 0,0 0-1 0 0,0 0 0 0 0,0 0 0 0 0,0 0 0 0 0,0-1 0 0 0,0 1 0 0 0,0-1 1 0 0,-1 0-1 0 0,1 0 0 0 0,-5-1 0 0 0,-4 1 0 0 0,-32 1 204 0 0,0-2 0 0 0,0-2 0 0 0,0-2-1 0 0,-85-20 1 0 0,95 15-58 0 0,1-1-1 0 0,0-2 0 0 0,0-2 0 0 0,2 0 1 0 0,0-2-1 0 0,-50-37 0 0 0,56 35-78 0 0,0-2 0 0 0,2 0 0 0 0,0-2 0 0 0,-32-41 0 0 0,42 46 5 0 0,1-1 1 0 0,0-1 0 0 0,2 0 0 0 0,0 0 0 0 0,1-1 0 0 0,1 0 0 0 0,-7-32 0 0 0,8 17 134 0 0,1 0 0 0 0,2 0-1 0 0,2-1 1 0 0,1 0 0 0 0,5-44 0 0 0,3 22-385 0 0,2 0 0 0 0,25-82 0 0 0,-31 125-3843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0D168-4429-4263-9955-643F75F7DA53}" type="datetimeFigureOut">
              <a:rPr lang="en-US" smtClean="0"/>
              <a:t>1/31/2021</a:t>
            </a:fld>
            <a:endParaRPr lang="en-US"/>
          </a:p>
        </p:txBody>
      </p:sp>
      <p:sp>
        <p:nvSpPr>
          <p:cNvPr id="4" name="Slide Image Placeholder 3"/>
          <p:cNvSpPr>
            <a:spLocks noGrp="1" noRot="1" noChangeAspect="1"/>
          </p:cNvSpPr>
          <p:nvPr>
            <p:ph type="sldImg" idx="2"/>
          </p:nvPr>
        </p:nvSpPr>
        <p:spPr>
          <a:xfrm>
            <a:off x="277813" y="1143000"/>
            <a:ext cx="6302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C0E74-7EFD-429A-976D-4D3912C9148D}" type="slidenum">
              <a:rPr lang="en-US" smtClean="0"/>
              <a:t>‹#›</a:t>
            </a:fld>
            <a:endParaRPr lang="en-US"/>
          </a:p>
        </p:txBody>
      </p:sp>
    </p:spTree>
    <p:extLst>
      <p:ext uri="{BB962C8B-B14F-4D97-AF65-F5344CB8AC3E}">
        <p14:creationId xmlns:p14="http://schemas.microsoft.com/office/powerpoint/2010/main" val="313339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9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3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08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7813" y="1143000"/>
            <a:ext cx="630237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224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702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51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660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98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62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27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91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16" y="0"/>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1"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3092753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683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3" y="5120268"/>
            <a:ext cx="7449795"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50"/>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39308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4"/>
            <a:ext cx="5874096" cy="1228209"/>
          </a:xfrm>
        </p:spPr>
        <p:txBody>
          <a:bodyPr/>
          <a:lstStyle>
            <a:lvl1pPr marL="0" indent="0">
              <a:spcBef>
                <a:spcPts val="1371"/>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6" y="3587841"/>
            <a:ext cx="3740341" cy="749815"/>
          </a:xfrm>
        </p:spPr>
        <p:txBody>
          <a:bodyPr/>
          <a:lstStyle>
            <a:lvl1pPr marL="0" indent="0" algn="ctr">
              <a:spcBef>
                <a:spcPts val="1371"/>
              </a:spcBef>
              <a:buNone/>
              <a:defRPr sz="2436">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31805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6" y="901058"/>
            <a:ext cx="11075657" cy="234345"/>
          </a:xfrm>
        </p:spPr>
        <p:txBody>
          <a:bodyPr/>
          <a:lstStyle>
            <a:lvl1pPr marL="0" indent="0" algn="ctr">
              <a:buNone/>
              <a:defRPr kumimoji="0" lang="en-US" sz="1523"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0875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939913"/>
            <a:ext cx="5216124" cy="421911"/>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6" y="2459365"/>
            <a:ext cx="5534985" cy="1392369"/>
          </a:xfrm>
        </p:spPr>
        <p:txBody>
          <a:bodyPr anchor="t"/>
          <a:lstStyle>
            <a:lvl1pPr marL="0" indent="0" algn="l" defTabSz="87043">
              <a:spcBef>
                <a:spcPts val="1371"/>
              </a:spcBef>
              <a:spcAft>
                <a:spcPts val="914"/>
              </a:spcAft>
              <a:buNone/>
              <a:defRPr sz="1828">
                <a:solidFill>
                  <a:schemeClr val="accent2"/>
                </a:solidFill>
                <a:latin typeface="+mj-lt"/>
              </a:defRPr>
            </a:lvl1pPr>
            <a:lvl2pPr marL="0" indent="0" algn="l" defTabSz="87043">
              <a:spcAft>
                <a:spcPts val="457"/>
              </a:spcAft>
              <a:buClr>
                <a:schemeClr val="accent1"/>
              </a:buClr>
              <a:buFont typeface="Arial" panose="020B0604020202020204" pitchFamily="34" charset="0"/>
              <a:buNone/>
              <a:defRPr sz="1219"/>
            </a:lvl2pPr>
            <a:lvl3pPr marL="0" indent="0" algn="l" defTabSz="87043">
              <a:spcAft>
                <a:spcPts val="457"/>
              </a:spcAft>
              <a:buClr>
                <a:schemeClr val="accent1"/>
              </a:buClr>
              <a:buFont typeface="Arial" panose="020B0604020202020204" pitchFamily="34" charset="0"/>
              <a:buNone/>
              <a:defRPr sz="1371" b="1"/>
            </a:lvl3pPr>
            <a:lvl4pPr marL="0" indent="0" algn="l" defTabSz="87043">
              <a:spcAft>
                <a:spcPts val="0"/>
              </a:spcAft>
              <a:buClr>
                <a:schemeClr val="accent1"/>
              </a:buClr>
              <a:buFont typeface="Arial" panose="020B0604020202020204" pitchFamily="34" charset="0"/>
              <a:buNone/>
              <a:defRPr sz="1219" b="1"/>
            </a:lvl4pPr>
            <a:lvl5pPr marL="0" indent="0" algn="l" defTabSz="87043">
              <a:spcBef>
                <a:spcPts val="0"/>
              </a:spcBef>
              <a:spcAft>
                <a:spcPts val="457"/>
              </a:spcAft>
              <a:buClr>
                <a:schemeClr val="accent1"/>
              </a:buClr>
              <a:buFont typeface="Arial" panose="020B0604020202020204" pitchFamily="34" charset="0"/>
              <a:buNone/>
              <a:defRPr sz="10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7"/>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28826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5" y="3556029"/>
            <a:ext cx="2664881" cy="907877"/>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45232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522247"/>
            <a:ext cx="5908684" cy="569541"/>
          </a:xfrm>
          <a:noFill/>
        </p:spPr>
        <p:txBody>
          <a:bodyPr wrap="square" lIns="0" tIns="0" rIns="0" bIns="0" anchor="b" anchorCtr="0">
            <a:spAutoFit/>
          </a:bodyPr>
          <a:lstStyle>
            <a:lvl1pPr algn="l" defTabSz="710312" rtl="0" eaLnBrk="1" latinLnBrk="0" hangingPunct="1">
              <a:lnSpc>
                <a:spcPct val="90000"/>
              </a:lnSpc>
              <a:spcBef>
                <a:spcPct val="0"/>
              </a:spcBef>
              <a:buNone/>
              <a:defRPr lang="en-US" sz="4112"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8578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7896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5" y="965410"/>
            <a:ext cx="11392428" cy="234345"/>
          </a:xfrm>
        </p:spPr>
        <p:txBody>
          <a:bodyPr/>
          <a:lstStyle>
            <a:lvl1pPr algn="ctr">
              <a:defRPr sz="1523"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6448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81872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657286"/>
            <a:ext cx="4873468" cy="421975"/>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7" y="2204911"/>
            <a:ext cx="4872961" cy="210956"/>
          </a:xfrm>
        </p:spPr>
        <p:txBody>
          <a:bodyPr/>
          <a:lstStyle>
            <a:lvl1pPr marL="0" indent="0">
              <a:buNone/>
              <a:defRPr sz="1371"/>
            </a:lvl1pPr>
          </a:lstStyle>
          <a:p>
            <a:pPr lvl="0"/>
            <a:r>
              <a:rPr lang="en-US"/>
              <a:t>Click to edit Master text styles</a:t>
            </a:r>
          </a:p>
        </p:txBody>
      </p:sp>
    </p:spTree>
    <p:extLst>
      <p:ext uri="{BB962C8B-B14F-4D97-AF65-F5344CB8AC3E}">
        <p14:creationId xmlns:p14="http://schemas.microsoft.com/office/powerpoint/2010/main" val="23331523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951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1"/>
            <a:ext cx="12252325" cy="328072"/>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201"/>
            <a:ext cx="3591828" cy="1228209"/>
          </a:xfrm>
        </p:spPr>
        <p:txBody>
          <a:bodyPr/>
          <a:lstStyle>
            <a:lvl1pPr>
              <a:defRPr>
                <a:solidFill>
                  <a:schemeClr val="tx1"/>
                </a:solidFill>
              </a:defRPr>
            </a:lvl1pPr>
            <a:lvl2pPr>
              <a:defRPr sz="1523">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91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91179" y="399944"/>
            <a:ext cx="11073039" cy="421911"/>
          </a:xfrm>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9" y="1256771"/>
            <a:ext cx="11073039" cy="1453187"/>
          </a:xfrm>
        </p:spPr>
        <p:txBody>
          <a:bodyPr/>
          <a:lstStyle>
            <a:lvl1pPr marL="0" indent="0">
              <a:buNone/>
              <a:defRPr sz="2132">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63911" indent="0">
              <a:buNone/>
              <a:defRPr sz="18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45195" indent="0">
              <a:buNone/>
              <a:defRPr sz="1523">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20315"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00366"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0685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645203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3"/>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algn="ctr" defTabSz="696116"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5"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marL="0" marR="0" lvl="0" indent="0" algn="ctr" defTabSz="696116" rtl="0" eaLnBrk="1" fontAlgn="base" latinLnBrk="0" hangingPunct="1">
              <a:lnSpc>
                <a:spcPct val="90000"/>
              </a:lnSpc>
              <a:spcBef>
                <a:spcPct val="0"/>
              </a:spcBef>
              <a:spcAft>
                <a:spcPct val="0"/>
              </a:spcAft>
              <a:buClrTx/>
              <a:buSzTx/>
              <a:buFontTx/>
              <a:buNone/>
              <a:tabLst/>
              <a:defRPr/>
            </a:pPr>
            <a:endParaRPr kumimoji="0" lang="en-US" sz="179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886099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235570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361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762">
                <a:solidFill>
                  <a:schemeClr val="bg1">
                    <a:lumMod val="75000"/>
                  </a:schemeClr>
                </a:solidFill>
              </a:defRPr>
            </a:lvl1pPr>
          </a:lstStyle>
          <a:p>
            <a:endParaRPr lang="en-US"/>
          </a:p>
        </p:txBody>
      </p:sp>
    </p:spTree>
    <p:extLst>
      <p:ext uri="{BB962C8B-B14F-4D97-AF65-F5344CB8AC3E}">
        <p14:creationId xmlns:p14="http://schemas.microsoft.com/office/powerpoint/2010/main" val="2412613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96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7" y="2020551"/>
            <a:ext cx="3197771" cy="42191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2" y="2020552"/>
            <a:ext cx="7290761" cy="328072"/>
          </a:xfrm>
        </p:spPr>
        <p:txBody>
          <a:bodyPr anchor="t"/>
          <a:lstStyle>
            <a:lvl1pPr marL="0" indent="0">
              <a:spcAft>
                <a:spcPts val="61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7"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440826" cy="117276"/>
          </a:xfrm>
          <a:prstGeom prst="rect">
            <a:avLst/>
          </a:prstGeom>
          <a:noFill/>
        </p:spPr>
        <p:txBody>
          <a:bodyPr wrap="none" lIns="0" tIns="0" rIns="0" bIns="0" rtlCol="0">
            <a:spAutoFit/>
          </a:bodyPr>
          <a:lstStyle/>
          <a:p>
            <a:pPr algn="l"/>
            <a:r>
              <a:rPr lang="en-US" sz="762">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2"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056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FFFFFF"/>
        </a:solidFill>
        <a:effectLst/>
      </p:bgPr>
    </p:bg>
    <p:spTree>
      <p:nvGrpSpPr>
        <p:cNvPr id="1" name=""/>
        <p:cNvGrpSpPr/>
        <p:nvPr/>
      </p:nvGrpSpPr>
      <p:grpSpPr>
        <a:xfrm>
          <a:off x="0" y="0"/>
          <a:ext cx="0" cy="0"/>
          <a:chOff x="0" y="0"/>
          <a:chExt cx="0" cy="0"/>
        </a:xfrm>
      </p:grpSpPr>
      <p:pic>
        <p:nvPicPr>
          <p:cNvPr id="3" name="Picture 2" descr="A picture containing snow, skiing, man, table&#10;&#10;Description automatically generated">
            <a:extLst>
              <a:ext uri="{FF2B5EF4-FFF2-40B4-BE49-F238E27FC236}">
                <a16:creationId xmlns:a16="http://schemas.microsoft.com/office/drawing/2014/main" id="{D05A0A04-3E77-4881-8D4B-236B7770F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121"/>
          <a:stretch/>
        </p:blipFill>
        <p:spPr>
          <a:xfrm>
            <a:off x="0" y="0"/>
            <a:ext cx="12252325" cy="5999164"/>
          </a:xfrm>
          <a:prstGeom prst="rect">
            <a:avLst/>
          </a:prstGeom>
        </p:spPr>
      </p:pic>
      <p:sp>
        <p:nvSpPr>
          <p:cNvPr id="4" name="Rectangle 3">
            <a:extLst>
              <a:ext uri="{FF2B5EF4-FFF2-40B4-BE49-F238E27FC236}">
                <a16:creationId xmlns:a16="http://schemas.microsoft.com/office/drawing/2014/main" id="{2D1DDD9B-8629-4A3D-934C-308CD31A16D7}"/>
              </a:ext>
            </a:extLst>
          </p:cNvPr>
          <p:cNvSpPr/>
          <p:nvPr userDrawn="1"/>
        </p:nvSpPr>
        <p:spPr bwMode="auto">
          <a:xfrm>
            <a:off x="0" y="0"/>
            <a:ext cx="7450945" cy="599916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CA" sz="175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22" name="MS logo gray - EMF" descr="Microsoft logo, gray text version">
            <a:extLst>
              <a:ext uri="{FF2B5EF4-FFF2-40B4-BE49-F238E27FC236}">
                <a16:creationId xmlns:a16="http://schemas.microsoft.com/office/drawing/2014/main" id="{7974B5BE-9DE3-4677-9705-03E3F55E5966}"/>
              </a:ext>
            </a:extLst>
          </p:cNvPr>
          <p:cNvPicPr>
            <a:picLocks noChangeAspect="1"/>
          </p:cNvPicPr>
          <p:nvPr userDrawn="1"/>
        </p:nvPicPr>
        <p:blipFill>
          <a:blip r:embed="rId3"/>
          <a:stretch>
            <a:fillRect/>
          </a:stretch>
        </p:blipFill>
        <p:spPr bwMode="black">
          <a:xfrm>
            <a:off x="1575954" y="516006"/>
            <a:ext cx="1373201" cy="255964"/>
          </a:xfrm>
          <a:prstGeom prst="rect">
            <a:avLst/>
          </a:prstGeom>
        </p:spPr>
      </p:pic>
      <p:pic>
        <p:nvPicPr>
          <p:cNvPr id="23" name="Picture 4" descr="Bell Canada - Wikipedia">
            <a:extLst>
              <a:ext uri="{FF2B5EF4-FFF2-40B4-BE49-F238E27FC236}">
                <a16:creationId xmlns:a16="http://schemas.microsoft.com/office/drawing/2014/main" id="{D56C791F-B339-4A4E-954F-B2676691D6B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84923" y="512429"/>
            <a:ext cx="523096" cy="2595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221A671E-C19A-48C3-A91F-668CCCE5323D}"/>
              </a:ext>
            </a:extLst>
          </p:cNvPr>
          <p:cNvCxnSpPr/>
          <p:nvPr userDrawn="1"/>
        </p:nvCxnSpPr>
        <p:spPr>
          <a:xfrm>
            <a:off x="1348710" y="512429"/>
            <a:ext cx="0" cy="259541"/>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04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1010113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Two women working in an office.&#10;&#10;">
            <a:extLst>
              <a:ext uri="{FF2B5EF4-FFF2-40B4-BE49-F238E27FC236}">
                <a16:creationId xmlns:a16="http://schemas.microsoft.com/office/drawing/2014/main" id="{73666D3B-9CD2-42EE-B937-0DD8CE1638AA}"/>
              </a:ext>
            </a:extLst>
          </p:cNvPr>
          <p:cNvPicPr>
            <a:picLocks noChangeAspect="1"/>
          </p:cNvPicPr>
          <p:nvPr userDrawn="1"/>
        </p:nvPicPr>
        <p:blipFill rotWithShape="1">
          <a:blip r:embed="rId2"/>
          <a:srcRect l="10963" r="22388"/>
          <a:stretch/>
        </p:blipFill>
        <p:spPr bwMode="ltGray">
          <a:xfrm>
            <a:off x="5360392" y="0"/>
            <a:ext cx="6891933" cy="5999163"/>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04221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274879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79033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622762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697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057549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21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064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986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313375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1045861"/>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438457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3070923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06581"/>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142116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199554"/>
            <a:ext cx="12252325" cy="2799609"/>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14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17146095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97331" cy="5999163"/>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5967649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54994" y="0"/>
            <a:ext cx="5697331" cy="5999163"/>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31682950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265922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41574309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188587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523141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921847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866099"/>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4" y="457630"/>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735678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6066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1174" y="2755883"/>
            <a:ext cx="3197771" cy="48462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66340" y="2809744"/>
            <a:ext cx="6700490" cy="3768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77654" y="2255241"/>
            <a:ext cx="0" cy="148868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81339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629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996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213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06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496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8580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solidFill>
                  <a:schemeClr val="tx1"/>
                </a:solidFill>
                <a:latin typeface="Consolas" panose="020B0609020204030204" pitchFamily="49" charset="0"/>
                <a:cs typeface="Consolas" panose="020B0609020204030204" pitchFamily="49" charset="0"/>
              </a:defRPr>
            </a:lvl1pPr>
            <a:lvl2pPr marL="303165" indent="0">
              <a:buNone/>
              <a:defRPr sz="2100">
                <a:solidFill>
                  <a:schemeClr val="tx1"/>
                </a:solidFill>
                <a:latin typeface="Consolas" panose="020B0609020204030204" pitchFamily="49" charset="0"/>
                <a:cs typeface="Consolas" panose="020B0609020204030204" pitchFamily="49" charset="0"/>
              </a:defRPr>
            </a:lvl2pPr>
            <a:lvl3pPr marL="511414" indent="0">
              <a:buNone/>
              <a:defRPr sz="1750">
                <a:solidFill>
                  <a:schemeClr val="tx1"/>
                </a:solidFill>
                <a:latin typeface="Consolas" panose="020B0609020204030204" pitchFamily="49" charset="0"/>
                <a:cs typeface="Consolas" panose="020B0609020204030204" pitchFamily="49" charset="0"/>
              </a:defRPr>
            </a:lvl3pPr>
            <a:lvl4pPr marL="712580" indent="0">
              <a:buNone/>
              <a:defRPr sz="1575">
                <a:solidFill>
                  <a:schemeClr val="tx1"/>
                </a:solidFill>
                <a:latin typeface="Consolas" panose="020B0609020204030204" pitchFamily="49" charset="0"/>
                <a:cs typeface="Consolas" panose="020B0609020204030204" pitchFamily="49" charset="0"/>
              </a:defRPr>
            </a:lvl4pPr>
            <a:lvl5pPr marL="919412" indent="0">
              <a:buNone/>
              <a:defRPr sz="157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6483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7091" y="5389765"/>
            <a:ext cx="4504301" cy="9419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815567" eaLnBrk="0" hangingPunct="0"/>
            <a:r>
              <a:rPr lang="en-US" sz="612">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723758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711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7091" y="1256770"/>
            <a:ext cx="11073358" cy="1938479"/>
          </a:xfrm>
        </p:spPr>
        <p:txBody>
          <a:bodyPr>
            <a:spAutoFit/>
          </a:bodyPr>
          <a:lstStyle>
            <a:lvl1pPr>
              <a:defRPr sz="3149">
                <a:latin typeface="+mn-lt"/>
              </a:defRPr>
            </a:lvl1pPr>
            <a:lvl2pPr>
              <a:defRPr sz="2449">
                <a:latin typeface="+mn-lt"/>
              </a:defRPr>
            </a:lvl2pPr>
            <a:lvl3pPr>
              <a:defRPr sz="2100">
                <a:latin typeface="+mn-lt"/>
              </a:defRPr>
            </a:lvl3pPr>
            <a:lvl4pPr>
              <a:defRPr sz="1750">
                <a:latin typeface="+mn-lt"/>
              </a:defRPr>
            </a:lvl4pPr>
            <a:lvl5pPr>
              <a:defRPr sz="1575">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5483958"/>
            <a:ext cx="12252326" cy="51520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237" spc="-45"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622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145802"/>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57"/>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1" y="2210773"/>
            <a:ext cx="4187807" cy="215386"/>
          </a:xfrm>
        </p:spPr>
        <p:txBody>
          <a:bodyPr/>
          <a:lstStyle>
            <a:lvl1pPr marL="0" indent="0">
              <a:buNone/>
              <a:defRPr sz="1400" b="1" i="0">
                <a:solidFill>
                  <a:schemeClr val="accent1"/>
                </a:solidFill>
                <a:latin typeface="Segoe UI Semibold" panose="020B0502040204020203" pitchFamily="34" charset="0"/>
                <a:cs typeface="Segoe UI Semibold" panose="020B0502040204020203" pitchFamily="34" charset="0"/>
              </a:defRPr>
            </a:lvl1pPr>
            <a:lvl2pPr marL="199979" indent="0">
              <a:buNone/>
              <a:defRPr/>
            </a:lvl2pPr>
            <a:lvl3pPr marL="399959" indent="0">
              <a:buNone/>
              <a:defRPr/>
            </a:lvl3pPr>
            <a:lvl4pPr marL="579107" indent="0">
              <a:buNone/>
              <a:defRPr/>
            </a:lvl4pPr>
            <a:lvl5pPr marL="748534" indent="0">
              <a:buNone/>
              <a:defRPr/>
            </a:lvl5pPr>
          </a:lstStyle>
          <a:p>
            <a:pPr lvl="0"/>
            <a:r>
              <a:rPr lang="en-US" err="1"/>
              <a:t>Subheader</a:t>
            </a:r>
            <a:endParaRPr lang="en-US"/>
          </a:p>
        </p:txBody>
      </p:sp>
    </p:spTree>
    <p:extLst>
      <p:ext uri="{BB962C8B-B14F-4D97-AF65-F5344CB8AC3E}">
        <p14:creationId xmlns:p14="http://schemas.microsoft.com/office/powerpoint/2010/main" val="39130079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4" y="399945"/>
            <a:ext cx="11073039" cy="376926"/>
          </a:xfrm>
        </p:spPr>
        <p:txBody>
          <a:bodyPr/>
          <a:lstStyle>
            <a:lvl1pPr>
              <a:defRPr sz="2449"/>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7"/>
            <a:ext cx="5065252" cy="1286935"/>
          </a:xfrm>
        </p:spPr>
        <p:txBody>
          <a:bodyPr/>
          <a:lstStyle>
            <a:lvl1pPr marL="0" indent="0">
              <a:spcAft>
                <a:spcPts val="525"/>
              </a:spcAft>
              <a:buNone/>
              <a:defRPr sz="1575">
                <a:latin typeface="+mn-lt"/>
              </a:defRPr>
            </a:lvl1pPr>
            <a:lvl2pPr marL="0" indent="0">
              <a:spcAft>
                <a:spcPts val="525"/>
              </a:spcAft>
              <a:buNone/>
              <a:defRPr sz="1225"/>
            </a:lvl2pPr>
            <a:lvl3pPr marL="0" indent="0">
              <a:spcAft>
                <a:spcPts val="525"/>
              </a:spcAft>
              <a:buNone/>
              <a:defRPr sz="1050">
                <a:solidFill>
                  <a:schemeClr val="accent2">
                    <a:lumMod val="75000"/>
                  </a:schemeClr>
                </a:solidFill>
              </a:defRPr>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85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4"/>
            <a:ext cx="5149996" cy="484620"/>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6" y="1727864"/>
            <a:ext cx="5065252" cy="1421551"/>
          </a:xfrm>
        </p:spPr>
        <p:txBody>
          <a:bodyPr/>
          <a:lstStyle>
            <a:lvl1pPr marL="0" indent="0">
              <a:spcAft>
                <a:spcPts val="1575"/>
              </a:spcAft>
              <a:buNone/>
              <a:defRPr sz="1575">
                <a:latin typeface="+mj-lt"/>
              </a:defRPr>
            </a:lvl1pPr>
            <a:lvl2pPr marL="0" indent="0">
              <a:spcAft>
                <a:spcPts val="525"/>
              </a:spcAft>
              <a:buNone/>
              <a:defRPr sz="1225"/>
            </a:lvl2pPr>
            <a:lvl3pPr marL="0" indent="0">
              <a:spcAft>
                <a:spcPts val="525"/>
              </a:spcAft>
              <a:buNone/>
              <a:defRPr sz="1050"/>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226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82513" cy="376898"/>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0" y="2352076"/>
            <a:ext cx="6424441" cy="1295012"/>
          </a:xfrm>
        </p:spPr>
        <p:txBody>
          <a:bodyPr anchor="ctr"/>
          <a:lstStyle>
            <a:lvl1pPr marL="0" indent="0">
              <a:spcBef>
                <a:spcPts val="1050"/>
              </a:spcBef>
              <a:spcAft>
                <a:spcPts val="525"/>
              </a:spcAft>
              <a:buNone/>
              <a:defRPr sz="2100"/>
            </a:lvl1pPr>
            <a:lvl2pPr marL="0" indent="0">
              <a:buNone/>
              <a:defRPr sz="1575"/>
            </a:lvl2pPr>
            <a:lvl3pPr marL="0" indent="0">
              <a:buNone/>
              <a:defRPr sz="1225"/>
            </a:lvl3pPr>
            <a:lvl4pPr marL="0" indent="0">
              <a:buNone/>
              <a:defRPr sz="1050"/>
            </a:lvl4pPr>
            <a:lvl5pPr marL="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4" y="2458673"/>
            <a:ext cx="2866091" cy="484620"/>
          </a:xfrm>
        </p:spPr>
        <p:txBody>
          <a:bodyPr/>
          <a:lstStyle/>
          <a:p>
            <a:r>
              <a:rPr lang="en-US"/>
              <a:t>Click to</a:t>
            </a:r>
          </a:p>
        </p:txBody>
      </p:sp>
    </p:spTree>
    <p:extLst>
      <p:ext uri="{BB962C8B-B14F-4D97-AF65-F5344CB8AC3E}">
        <p14:creationId xmlns:p14="http://schemas.microsoft.com/office/powerpoint/2010/main" val="2612704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57829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825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7656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54057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69999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39592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106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360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169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69304"/>
          </a:xfrm>
        </p:spPr>
        <p:txBody>
          <a:bodyPr/>
          <a:lstStyle>
            <a:lvl1pPr marL="0" indent="0">
              <a:buFontTx/>
              <a:buNone/>
              <a:defRPr sz="175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495" y="1256770"/>
            <a:ext cx="7289177" cy="4227188"/>
          </a:xfrm>
          <a:blipFill>
            <a:blip r:embed="rId2"/>
            <a:stretch>
              <a:fillRect/>
            </a:stretch>
          </a:blipFill>
        </p:spPr>
        <p:txBody>
          <a:bodyPr bIns="1005840" anchor="ctr">
            <a:noAutofit/>
          </a:bodyPr>
          <a:lstStyle>
            <a:lvl1pPr marL="0" indent="0" algn="ctr">
              <a:buNone/>
              <a:defRPr sz="875"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860566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9368488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853652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spTree>
    <p:extLst>
      <p:ext uri="{BB962C8B-B14F-4D97-AF65-F5344CB8AC3E}">
        <p14:creationId xmlns:p14="http://schemas.microsoft.com/office/powerpoint/2010/main" val="221570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373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10717188" cy="436158"/>
          </a:xfrm>
          <a:noFill/>
        </p:spPr>
        <p:txBody>
          <a:bodyPr wrap="square"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5442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7590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492362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0" y="987536"/>
            <a:ext cx="11073039" cy="26923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3011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900758"/>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565375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4" y="5120267"/>
            <a:ext cx="11370091"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1700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5"/>
            <a:ext cx="4779054" cy="376926"/>
          </a:xfrm>
        </p:spPr>
        <p:txBody>
          <a:bodyPr/>
          <a:lstStyle>
            <a:lvl1pPr algn="l">
              <a:defRPr sz="2449">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2"/>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0"/>
            <a:ext cx="6620722" cy="376898"/>
          </a:xfrm>
        </p:spPr>
        <p:txBody>
          <a:bodyPr/>
          <a:lstStyle/>
          <a:p>
            <a:endParaRPr lang="en-US"/>
          </a:p>
        </p:txBody>
      </p:sp>
    </p:spTree>
    <p:extLst>
      <p:ext uri="{BB962C8B-B14F-4D97-AF65-F5344CB8AC3E}">
        <p14:creationId xmlns:p14="http://schemas.microsoft.com/office/powerpoint/2010/main" val="2245092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1" y="0"/>
            <a:ext cx="12312948" cy="376898"/>
          </a:xfrm>
        </p:spPr>
        <p:txBody>
          <a:bodyPr/>
          <a:lstStyle/>
          <a:p>
            <a:endParaRPr lang="en-US"/>
          </a:p>
        </p:txBody>
      </p:sp>
      <p:sp>
        <p:nvSpPr>
          <p:cNvPr id="9" name="Title 1"/>
          <p:cNvSpPr>
            <a:spLocks noGrp="1"/>
          </p:cNvSpPr>
          <p:nvPr>
            <p:ph type="title" hasCustomPrompt="1"/>
          </p:nvPr>
        </p:nvSpPr>
        <p:spPr>
          <a:xfrm>
            <a:off x="815342" y="1906555"/>
            <a:ext cx="4941202" cy="1184683"/>
          </a:xfrm>
          <a:noFill/>
        </p:spPr>
        <p:txBody>
          <a:bodyPr wrap="square" lIns="0" tIns="0" rIns="0" bIns="0" anchor="b" anchorCtr="0">
            <a:spAutoFit/>
          </a:bodyPr>
          <a:lstStyle>
            <a:lvl1pPr algn="l">
              <a:defRPr sz="38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69234"/>
          </a:xfrm>
          <a:noFill/>
        </p:spPr>
        <p:txBody>
          <a:bodyPr wrap="square" lIns="0" tIns="0" rIns="0" bIns="0">
            <a:spAutoFit/>
          </a:bodyPr>
          <a:lstStyle>
            <a:lvl1pPr marL="0" indent="0">
              <a:spcBef>
                <a:spcPts val="0"/>
              </a:spcBef>
              <a:buNone/>
              <a:defRPr sz="17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27"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grpSp>
    </p:spTree>
    <p:extLst>
      <p:ext uri="{BB962C8B-B14F-4D97-AF65-F5344CB8AC3E}">
        <p14:creationId xmlns:p14="http://schemas.microsoft.com/office/powerpoint/2010/main" val="63284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4" y="1765032"/>
            <a:ext cx="3692559" cy="1220524"/>
          </a:xfrm>
        </p:spPr>
        <p:txBody>
          <a:bodyPr/>
          <a:lstStyle>
            <a:lvl1pPr marL="0" indent="0">
              <a:spcBef>
                <a:spcPts val="2100"/>
              </a:spcBef>
              <a:buNone/>
              <a:defRPr sz="2100">
                <a:solidFill>
                  <a:schemeClr val="tx1"/>
                </a:solidFill>
              </a:defRPr>
            </a:lvl1pPr>
            <a:lvl2pPr marL="0" indent="0">
              <a:spcBef>
                <a:spcPts val="700"/>
              </a:spcBef>
              <a:buNone/>
              <a:defRPr sz="1575">
                <a:solidFill>
                  <a:schemeClr val="accent1"/>
                </a:solidFill>
              </a:defRPr>
            </a:lvl2pPr>
            <a:lvl3pPr marL="0" indent="0">
              <a:spcBef>
                <a:spcPts val="0"/>
              </a:spcBef>
              <a:buNone/>
              <a:defRPr sz="1400"/>
            </a:lvl3pPr>
            <a:lvl4pPr marL="0" indent="0">
              <a:spcBef>
                <a:spcPts val="0"/>
              </a:spcBef>
              <a:buNone/>
              <a:defRPr sz="1225"/>
            </a:lvl4pPr>
            <a:lvl5pPr marL="0" indent="0">
              <a:spcBef>
                <a:spcPts val="0"/>
              </a:spcBef>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620722" cy="376898"/>
          </a:xfrm>
        </p:spPr>
        <p:txBody>
          <a:bodyPr/>
          <a:lstStyle/>
          <a:p>
            <a:endParaRPr lang="en-US"/>
          </a:p>
        </p:txBody>
      </p:sp>
    </p:spTree>
    <p:extLst>
      <p:ext uri="{BB962C8B-B14F-4D97-AF65-F5344CB8AC3E}">
        <p14:creationId xmlns:p14="http://schemas.microsoft.com/office/powerpoint/2010/main" val="34616872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2" y="5120267"/>
            <a:ext cx="7449795"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47"/>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123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2"/>
            <a:ext cx="5874096" cy="1410782"/>
          </a:xfrm>
        </p:spPr>
        <p:txBody>
          <a:bodyPr/>
          <a:lstStyle>
            <a:lvl1pPr marL="0" indent="0">
              <a:spcBef>
                <a:spcPts val="1575"/>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1" y="3587840"/>
            <a:ext cx="3740341" cy="861546"/>
          </a:xfrm>
        </p:spPr>
        <p:txBody>
          <a:bodyPr/>
          <a:lstStyle>
            <a:lvl1pPr marL="0" indent="0" algn="ctr">
              <a:spcBef>
                <a:spcPts val="1575"/>
              </a:spcBef>
              <a:buNone/>
              <a:defRPr sz="2799">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410669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4" y="901058"/>
            <a:ext cx="11075657" cy="271933"/>
          </a:xfrm>
        </p:spPr>
        <p:txBody>
          <a:bodyPr/>
          <a:lstStyle>
            <a:lvl1pPr marL="0" indent="0" algn="ctr">
              <a:buNone/>
              <a:defRPr kumimoji="0" lang="en-US" sz="175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517855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877204"/>
            <a:ext cx="5216124" cy="484620"/>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3" y="2459363"/>
            <a:ext cx="5534985" cy="1620784"/>
          </a:xfrm>
        </p:spPr>
        <p:txBody>
          <a:bodyPr anchor="t"/>
          <a:lstStyle>
            <a:lvl1pPr marL="0" indent="0" algn="l" defTabSz="99990">
              <a:spcBef>
                <a:spcPts val="1575"/>
              </a:spcBef>
              <a:spcAft>
                <a:spcPts val="1050"/>
              </a:spcAft>
              <a:buNone/>
              <a:defRPr sz="2100">
                <a:solidFill>
                  <a:schemeClr val="accent2"/>
                </a:solidFill>
                <a:latin typeface="+mj-lt"/>
              </a:defRPr>
            </a:lvl1pPr>
            <a:lvl2pPr marL="0" indent="0" algn="l" defTabSz="99990">
              <a:spcAft>
                <a:spcPts val="525"/>
              </a:spcAft>
              <a:buClr>
                <a:schemeClr val="accent1"/>
              </a:buClr>
              <a:buFont typeface="Arial" panose="020B0604020202020204" pitchFamily="34" charset="0"/>
              <a:buNone/>
              <a:defRPr sz="1400"/>
            </a:lvl2pPr>
            <a:lvl3pPr marL="0" indent="0" algn="l" defTabSz="99990">
              <a:spcAft>
                <a:spcPts val="525"/>
              </a:spcAft>
              <a:buClr>
                <a:schemeClr val="accent1"/>
              </a:buClr>
              <a:buFont typeface="Arial" panose="020B0604020202020204" pitchFamily="34" charset="0"/>
              <a:buNone/>
              <a:defRPr sz="1575" b="1"/>
            </a:lvl3pPr>
            <a:lvl4pPr marL="0" indent="0" algn="l" defTabSz="99990">
              <a:spcAft>
                <a:spcPts val="0"/>
              </a:spcAft>
              <a:buClr>
                <a:schemeClr val="accent1"/>
              </a:buClr>
              <a:buFont typeface="Arial" panose="020B0604020202020204" pitchFamily="34" charset="0"/>
              <a:buNone/>
              <a:defRPr sz="1400" b="1"/>
            </a:lvl4pPr>
            <a:lvl5pPr marL="0" indent="0" algn="l" defTabSz="99990">
              <a:spcBef>
                <a:spcPts val="0"/>
              </a:spcBef>
              <a:spcAft>
                <a:spcPts val="525"/>
              </a:spcAft>
              <a:buClr>
                <a:schemeClr val="accent1"/>
              </a:buClr>
              <a:buFont typeface="Arial" panose="020B0604020202020204" pitchFamily="34" charset="0"/>
              <a:buNone/>
              <a:defRPr sz="12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6"/>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7022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0" y="3556026"/>
            <a:ext cx="2664881"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73294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437551"/>
            <a:ext cx="5908684" cy="654237"/>
          </a:xfrm>
          <a:noFill/>
        </p:spPr>
        <p:txBody>
          <a:bodyPr wrap="square" lIns="0" tIns="0" rIns="0" bIns="0" anchor="b" anchorCtr="0">
            <a:spAutoFit/>
          </a:bodyPr>
          <a:lstStyle>
            <a:lvl1pPr algn="l" defTabSz="815963" rtl="0" eaLnBrk="1" latinLnBrk="0" hangingPunct="1">
              <a:lnSpc>
                <a:spcPct val="90000"/>
              </a:lnSpc>
              <a:spcBef>
                <a:spcPct val="0"/>
              </a:spcBef>
              <a:buNone/>
              <a:defRPr lang="en-US" sz="4724"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3886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69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4" y="965409"/>
            <a:ext cx="11392428" cy="269234"/>
          </a:xfrm>
        </p:spPr>
        <p:txBody>
          <a:bodyPr/>
          <a:lstStyle>
            <a:lvl1pPr algn="ctr">
              <a:defRPr sz="175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77498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47921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6952420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110020"/>
            <a:ext cx="4873468" cy="969240"/>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2" y="2204911"/>
            <a:ext cx="4872961" cy="242310"/>
          </a:xfrm>
        </p:spPr>
        <p:txBody>
          <a:bodyPr/>
          <a:lstStyle>
            <a:lvl1pPr marL="0" indent="0">
              <a:buNone/>
              <a:defRPr sz="1575"/>
            </a:lvl1pPr>
          </a:lstStyle>
          <a:p>
            <a:pPr lvl="0"/>
            <a:r>
              <a:rPr lang="en-US"/>
              <a:t>Click to edit Master text styles</a:t>
            </a:r>
          </a:p>
        </p:txBody>
      </p:sp>
    </p:spTree>
    <p:extLst>
      <p:ext uri="{BB962C8B-B14F-4D97-AF65-F5344CB8AC3E}">
        <p14:creationId xmlns:p14="http://schemas.microsoft.com/office/powerpoint/2010/main" val="38962453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252325" cy="376898"/>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199"/>
            <a:ext cx="3591828" cy="1411027"/>
          </a:xfrm>
        </p:spPr>
        <p:txBody>
          <a:bodyPr/>
          <a:lstStyle>
            <a:lvl1pPr>
              <a:defRPr>
                <a:solidFill>
                  <a:schemeClr val="tx1"/>
                </a:solidFill>
              </a:defRPr>
            </a:lvl1pPr>
            <a:lvl2pPr>
              <a:defRPr sz="175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71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03165"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11414" indent="0">
              <a:buNone/>
              <a:defRPr sz="17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712580"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919412"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7425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475162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algn="ctr" defTabSz="799656"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6"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marL="0" marR="0" lvl="0" indent="0" algn="ctr" defTabSz="799656" rtl="0" eaLnBrk="1" fontAlgn="base" latinLnBrk="0" hangingPunct="1">
              <a:lnSpc>
                <a:spcPct val="90000"/>
              </a:lnSpc>
              <a:spcBef>
                <a:spcPct val="0"/>
              </a:spcBef>
              <a:spcAft>
                <a:spcPct val="0"/>
              </a:spcAft>
              <a:buClrTx/>
              <a:buSzTx/>
              <a:buFontTx/>
              <a:buNone/>
              <a:tabLst/>
              <a:defRPr/>
            </a:pPr>
            <a:endParaRPr kumimoji="0" lang="en-US" sz="205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4292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933045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652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875">
                <a:solidFill>
                  <a:schemeClr val="bg1">
                    <a:lumMod val="75000"/>
                  </a:schemeClr>
                </a:solidFill>
              </a:defRPr>
            </a:lvl1pPr>
          </a:lstStyle>
          <a:p>
            <a:endParaRPr lang="en-US"/>
          </a:p>
        </p:txBody>
      </p:sp>
    </p:spTree>
    <p:extLst>
      <p:ext uri="{BB962C8B-B14F-4D97-AF65-F5344CB8AC3E}">
        <p14:creationId xmlns:p14="http://schemas.microsoft.com/office/powerpoint/2010/main" val="2210049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28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41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2" y="0"/>
            <a:ext cx="6891933" cy="5999163"/>
          </a:xfrm>
          <a:prstGeom prst="rect">
            <a:avLst/>
          </a:prstGeom>
        </p:spPr>
      </p:pic>
    </p:spTree>
    <p:extLst>
      <p:ext uri="{BB962C8B-B14F-4D97-AF65-F5344CB8AC3E}">
        <p14:creationId xmlns:p14="http://schemas.microsoft.com/office/powerpoint/2010/main" val="322356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21" y="3"/>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6"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513734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11039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2"/>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3967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2" y="1"/>
            <a:ext cx="12312948" cy="328072"/>
          </a:xfrm>
        </p:spPr>
        <p:txBody>
          <a:bodyPr/>
          <a:lstStyle/>
          <a:p>
            <a:endParaRPr lang="en-US"/>
          </a:p>
        </p:txBody>
      </p:sp>
      <p:sp>
        <p:nvSpPr>
          <p:cNvPr id="9" name="Title 1"/>
          <p:cNvSpPr>
            <a:spLocks noGrp="1"/>
          </p:cNvSpPr>
          <p:nvPr>
            <p:ph type="title" hasCustomPrompt="1"/>
          </p:nvPr>
        </p:nvSpPr>
        <p:spPr>
          <a:xfrm>
            <a:off x="815342" y="2060077"/>
            <a:ext cx="4941202" cy="1031163"/>
          </a:xfrm>
          <a:noFill/>
        </p:spPr>
        <p:txBody>
          <a:bodyPr wrap="square" lIns="0" tIns="0" rIns="0" bIns="0" anchor="b" anchorCtr="0">
            <a:spAutoFit/>
          </a:bodyPr>
          <a:lstStyle>
            <a:lvl1pPr algn="l">
              <a:defRPr sz="335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34345"/>
          </a:xfrm>
          <a:noFill/>
        </p:spPr>
        <p:txBody>
          <a:bodyPr wrap="square" lIns="0" tIns="0" rIns="0" bIns="0">
            <a:spAutoFit/>
          </a:bodyPr>
          <a:lstStyle>
            <a:lvl1pPr marL="0" indent="0">
              <a:spcBef>
                <a:spcPts val="0"/>
              </a:spcBef>
              <a:buNone/>
              <a:defRPr sz="1523"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31"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grpSp>
    </p:spTree>
    <p:extLst>
      <p:ext uri="{BB962C8B-B14F-4D97-AF65-F5344CB8AC3E}">
        <p14:creationId xmlns:p14="http://schemas.microsoft.com/office/powerpoint/2010/main" val="288128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1566189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6" y="3"/>
            <a:ext cx="6891933" cy="5999163"/>
          </a:xfrm>
          <a:prstGeom prst="rect">
            <a:avLst/>
          </a:prstGeom>
        </p:spPr>
      </p:pic>
    </p:spTree>
    <p:extLst>
      <p:ext uri="{BB962C8B-B14F-4D97-AF65-F5344CB8AC3E}">
        <p14:creationId xmlns:p14="http://schemas.microsoft.com/office/powerpoint/2010/main" val="33134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69325"/>
            <a:ext cx="9189244" cy="421911"/>
          </a:xfrm>
          <a:noFill/>
        </p:spPr>
        <p:txBody>
          <a:bodyPr lIns="0" tIns="0" rIns="0" bIns="0" anchor="b" anchorCtr="0">
            <a:spAutoFit/>
          </a:bodyPr>
          <a:lstStyle>
            <a:lvl1pPr>
              <a:defRPr sz="2742"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713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3"/>
            <a:ext cx="11073358"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065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5" y="1254745"/>
            <a:ext cx="11073039" cy="1228209"/>
          </a:xfrm>
        </p:spPr>
        <p:txBody>
          <a:bodyPr wrap="square">
            <a:spAutoFit/>
          </a:bodyPr>
          <a:lstStyle>
            <a:lvl1pPr marL="0" indent="0">
              <a:buNone/>
              <a:defRPr/>
            </a:lvl1pPr>
            <a:lvl2pPr marL="174085" indent="0">
              <a:buNone/>
              <a:defRPr/>
            </a:lvl2pPr>
            <a:lvl3pPr marL="348172" indent="0">
              <a:buNone/>
              <a:defRPr/>
            </a:lvl3pPr>
            <a:lvl4pPr marL="522257" indent="0">
              <a:buNone/>
              <a:defRPr/>
            </a:lvl4pPr>
            <a:lvl5pPr marL="69634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019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2"/>
            <a:ext cx="5237550"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7" y="1255382"/>
            <a:ext cx="5245527"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509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14696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3"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9"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37392451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1045861"/>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291149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866099"/>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9" y="457630"/>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006487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5"/>
            <a:ext cx="5535674" cy="298993"/>
          </a:xfrm>
        </p:spPr>
        <p:txBody>
          <a:bodyPr tIns="64008"/>
          <a:lstStyle>
            <a:lvl1pPr>
              <a:defRPr sz="1523"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1483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1693067"/>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60"/>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6" y="2210773"/>
            <a:ext cx="4187807" cy="187510"/>
          </a:xfrm>
        </p:spPr>
        <p:txBody>
          <a:bodyPr/>
          <a:lstStyle>
            <a:lvl1pPr marL="0" indent="0">
              <a:buNone/>
              <a:defRPr sz="1219" b="1" i="0">
                <a:solidFill>
                  <a:schemeClr val="accent1"/>
                </a:solidFill>
                <a:latin typeface="Segoe UI Semibold" panose="020B0502040204020203" pitchFamily="34" charset="0"/>
                <a:cs typeface="Segoe UI Semibold" panose="020B0502040204020203" pitchFamily="34" charset="0"/>
              </a:defRPr>
            </a:lvl1pPr>
            <a:lvl2pPr marL="174085" indent="0">
              <a:buNone/>
              <a:defRPr/>
            </a:lvl2pPr>
            <a:lvl3pPr marL="348172" indent="0">
              <a:buNone/>
              <a:defRPr/>
            </a:lvl3pPr>
            <a:lvl4pPr marL="504124" indent="0">
              <a:buNone/>
              <a:defRPr/>
            </a:lvl4pPr>
            <a:lvl5pPr marL="651613" indent="0">
              <a:buNone/>
              <a:defRPr/>
            </a:lvl5pPr>
          </a:lstStyle>
          <a:p>
            <a:pPr lvl="0"/>
            <a:r>
              <a:rPr lang="en-US" err="1"/>
              <a:t>Subheader</a:t>
            </a:r>
            <a:endParaRPr lang="en-US"/>
          </a:p>
        </p:txBody>
      </p:sp>
    </p:spTree>
    <p:extLst>
      <p:ext uri="{BB962C8B-B14F-4D97-AF65-F5344CB8AC3E}">
        <p14:creationId xmlns:p14="http://schemas.microsoft.com/office/powerpoint/2010/main" val="36504713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9" y="399946"/>
            <a:ext cx="11073039" cy="328072"/>
          </a:xfrm>
        </p:spPr>
        <p:txBody>
          <a:bodyPr/>
          <a:lstStyle>
            <a:lvl1pPr>
              <a:defRPr sz="2132"/>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9"/>
            <a:ext cx="5065252" cy="1142300"/>
          </a:xfrm>
        </p:spPr>
        <p:txBody>
          <a:bodyPr/>
          <a:lstStyle>
            <a:lvl1pPr marL="0" indent="0">
              <a:spcAft>
                <a:spcPts val="457"/>
              </a:spcAft>
              <a:buNone/>
              <a:defRPr sz="1371">
                <a:latin typeface="+mn-lt"/>
              </a:defRPr>
            </a:lvl1pPr>
            <a:lvl2pPr marL="0" indent="0">
              <a:spcAft>
                <a:spcPts val="457"/>
              </a:spcAft>
              <a:buNone/>
              <a:defRPr sz="1066"/>
            </a:lvl2pPr>
            <a:lvl3pPr marL="0" indent="0">
              <a:spcAft>
                <a:spcPts val="457"/>
              </a:spcAft>
              <a:buNone/>
              <a:defRPr sz="914">
                <a:solidFill>
                  <a:schemeClr val="accent2">
                    <a:lumMod val="75000"/>
                  </a:schemeClr>
                </a:solidFill>
              </a:defRPr>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082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5"/>
            <a:ext cx="5149996" cy="42191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7" y="1727866"/>
            <a:ext cx="5065252" cy="1257717"/>
          </a:xfrm>
        </p:spPr>
        <p:txBody>
          <a:bodyPr/>
          <a:lstStyle>
            <a:lvl1pPr marL="0" indent="0">
              <a:spcAft>
                <a:spcPts val="1371"/>
              </a:spcAft>
              <a:buNone/>
              <a:defRPr sz="1371">
                <a:latin typeface="+mj-lt"/>
              </a:defRPr>
            </a:lvl1pPr>
            <a:lvl2pPr marL="0" indent="0">
              <a:spcAft>
                <a:spcPts val="457"/>
              </a:spcAft>
              <a:buNone/>
              <a:defRPr sz="1066"/>
            </a:lvl2pPr>
            <a:lvl3pPr marL="0" indent="0">
              <a:spcAft>
                <a:spcPts val="457"/>
              </a:spcAft>
              <a:buNone/>
              <a:defRPr sz="914"/>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6046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5" y="1"/>
            <a:ext cx="4082513" cy="328072"/>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3" y="2436999"/>
            <a:ext cx="6424441" cy="1125171"/>
          </a:xfrm>
        </p:spPr>
        <p:txBody>
          <a:bodyPr anchor="ctr"/>
          <a:lstStyle>
            <a:lvl1pPr marL="0" indent="0">
              <a:spcBef>
                <a:spcPts val="914"/>
              </a:spcBef>
              <a:spcAft>
                <a:spcPts val="457"/>
              </a:spcAft>
              <a:buNone/>
              <a:defRPr sz="1828"/>
            </a:lvl1pPr>
            <a:lvl2pPr marL="0" indent="0">
              <a:buNone/>
              <a:defRPr sz="1371"/>
            </a:lvl2pPr>
            <a:lvl3pPr marL="0" indent="0">
              <a:buNone/>
              <a:defRPr sz="1066"/>
            </a:lvl3pPr>
            <a:lvl4pPr marL="0" indent="0">
              <a:buNone/>
              <a:defRPr sz="914"/>
            </a:lvl4pPr>
            <a:lvl5pPr marL="0" inden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6" y="2458673"/>
            <a:ext cx="2866091" cy="421911"/>
          </a:xfrm>
        </p:spPr>
        <p:txBody>
          <a:bodyPr/>
          <a:lstStyle/>
          <a:p>
            <a:r>
              <a:rPr lang="en-US"/>
              <a:t>Click to</a:t>
            </a:r>
          </a:p>
        </p:txBody>
      </p:sp>
    </p:spTree>
    <p:extLst>
      <p:ext uri="{BB962C8B-B14F-4D97-AF65-F5344CB8AC3E}">
        <p14:creationId xmlns:p14="http://schemas.microsoft.com/office/powerpoint/2010/main" val="3449300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2310978"/>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1"/>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99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9758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9" y="2576282"/>
            <a:ext cx="4180533" cy="84382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927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656144"/>
          </a:xfrm>
        </p:spPr>
        <p:txBody>
          <a:bodyPr anchor="t"/>
          <a:lstStyle>
            <a:lvl1pPr>
              <a:defRPr sz="2132"/>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2532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9" y="4786709"/>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718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9" y="789154"/>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337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0142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501"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5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8"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5"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09384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8"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8"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804"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804"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9"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9"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5"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5"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62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34345"/>
          </a:xfrm>
        </p:spPr>
        <p:txBody>
          <a:bodyPr/>
          <a:lstStyle>
            <a:lvl1pPr marL="0" indent="0">
              <a:buFontTx/>
              <a:buNone/>
              <a:defRPr sz="1523"/>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500" y="1256770"/>
            <a:ext cx="7289177" cy="4227188"/>
          </a:xfrm>
          <a:blipFill>
            <a:blip r:embed="rId2"/>
            <a:stretch>
              <a:fillRect/>
            </a:stretch>
          </a:blipFill>
        </p:spPr>
        <p:txBody>
          <a:bodyPr bIns="1005840" anchor="ctr">
            <a:noAutofit/>
          </a:bodyPr>
          <a:lstStyle>
            <a:lvl1pPr marL="0" indent="0" algn="ctr">
              <a:buNone/>
              <a:defRPr sz="762"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860026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28101947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spTree>
    <p:extLst>
      <p:ext uri="{BB962C8B-B14F-4D97-AF65-F5344CB8AC3E}">
        <p14:creationId xmlns:p14="http://schemas.microsoft.com/office/powerpoint/2010/main" val="236264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6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09796"/>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45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712057"/>
            <a:ext cx="10717188" cy="379731"/>
          </a:xfrm>
          <a:noFill/>
        </p:spPr>
        <p:txBody>
          <a:bodyPr wrap="square"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34567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953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0864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6910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4" y="987536"/>
            <a:ext cx="11073039" cy="234345"/>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898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900758"/>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747250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9" y="5120268"/>
            <a:ext cx="11370091"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0690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6"/>
            <a:ext cx="4779054" cy="328072"/>
          </a:xfrm>
        </p:spPr>
        <p:txBody>
          <a:bodyPr/>
          <a:lstStyle>
            <a:lvl1pPr algn="l">
              <a:defRPr sz="2132">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3"/>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1"/>
            <a:ext cx="6620722" cy="328072"/>
          </a:xfrm>
        </p:spPr>
        <p:txBody>
          <a:bodyPr/>
          <a:lstStyle/>
          <a:p>
            <a:endParaRPr lang="en-US"/>
          </a:p>
        </p:txBody>
      </p:sp>
    </p:spTree>
    <p:extLst>
      <p:ext uri="{BB962C8B-B14F-4D97-AF65-F5344CB8AC3E}">
        <p14:creationId xmlns:p14="http://schemas.microsoft.com/office/powerpoint/2010/main" val="21280113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8" y="1765034"/>
            <a:ext cx="3692559" cy="1063135"/>
          </a:xfrm>
        </p:spPr>
        <p:txBody>
          <a:bodyPr/>
          <a:lstStyle>
            <a:lvl1pPr marL="0" indent="0">
              <a:spcBef>
                <a:spcPts val="1828"/>
              </a:spcBef>
              <a:buNone/>
              <a:defRPr sz="1828">
                <a:solidFill>
                  <a:schemeClr val="tx1"/>
                </a:solidFill>
              </a:defRPr>
            </a:lvl1pPr>
            <a:lvl2pPr marL="0" indent="0">
              <a:spcBef>
                <a:spcPts val="610"/>
              </a:spcBef>
              <a:buNone/>
              <a:defRPr sz="1371">
                <a:solidFill>
                  <a:schemeClr val="accent1"/>
                </a:solidFill>
              </a:defRPr>
            </a:lvl2pPr>
            <a:lvl3pPr marL="0" indent="0">
              <a:spcBef>
                <a:spcPts val="0"/>
              </a:spcBef>
              <a:buNone/>
              <a:defRPr sz="1219"/>
            </a:lvl3pPr>
            <a:lvl4pPr marL="0" indent="0">
              <a:spcBef>
                <a:spcPts val="0"/>
              </a:spcBef>
              <a:buNone/>
              <a:defRPr sz="1066"/>
            </a:lvl4pPr>
            <a:lvl5pPr marL="0" indent="0">
              <a:spcBef>
                <a:spcPts val="0"/>
              </a:spcBef>
              <a:buNone/>
              <a:defRPr sz="91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1"/>
            <a:ext cx="6620722" cy="328072"/>
          </a:xfrm>
        </p:spPr>
        <p:txBody>
          <a:bodyPr/>
          <a:lstStyle/>
          <a:p>
            <a:endParaRPr lang="en-US"/>
          </a:p>
        </p:txBody>
      </p:sp>
    </p:spTree>
    <p:extLst>
      <p:ext uri="{BB962C8B-B14F-4D97-AF65-F5344CB8AC3E}">
        <p14:creationId xmlns:p14="http://schemas.microsoft.com/office/powerpoint/2010/main" val="4030556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61" Type="http://schemas.openxmlformats.org/officeDocument/2006/relationships/image" Target="../media/image1.emf"/><Relationship Id="rId19" Type="http://schemas.openxmlformats.org/officeDocument/2006/relationships/slideLayout" Target="../slideLayouts/slideLayout7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theme" Target="../theme/theme2.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1.emf"/><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4"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6"/>
            <a:ext cx="4135160" cy="319400"/>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a:p>
        </p:txBody>
      </p:sp>
    </p:spTree>
    <p:extLst>
      <p:ext uri="{BB962C8B-B14F-4D97-AF65-F5344CB8AC3E}">
        <p14:creationId xmlns:p14="http://schemas.microsoft.com/office/powerpoint/2010/main" val="91051260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gradFill>
            <a:gsLst>
              <a:gs pos="1250">
                <a:schemeClr val="tx1"/>
              </a:gs>
              <a:gs pos="100000">
                <a:schemeClr val="tx1"/>
              </a:gs>
            </a:gsLst>
            <a:lin ang="5400000" scaled="0"/>
          </a:gra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9" y="399944"/>
            <a:ext cx="11073039" cy="42191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4" y="1255734"/>
            <a:ext cx="11073039" cy="122820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3"/>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2"/>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8"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7"/>
            <a:ext cx="4135160" cy="319400"/>
          </a:xfrm>
          <a:prstGeom prst="rect">
            <a:avLst/>
          </a:prstGeom>
        </p:spPr>
        <p:txBody>
          <a:bodyPr vert="horz" lIns="91440" tIns="45720" rIns="91440" bIns="45720" rtlCol="0" anchor="ctr"/>
          <a:lstStyle>
            <a:lvl1pPr algn="ctr">
              <a:defRPr sz="914">
                <a:solidFill>
                  <a:schemeClr val="tx1">
                    <a:tint val="75000"/>
                  </a:schemeClr>
                </a:solidFill>
              </a:defRPr>
            </a:lvl1pPr>
          </a:lstStyle>
          <a:p>
            <a:endParaRPr lang="en-US"/>
          </a:p>
        </p:txBody>
      </p:sp>
    </p:spTree>
    <p:extLst>
      <p:ext uri="{BB962C8B-B14F-4D97-AF65-F5344CB8AC3E}">
        <p14:creationId xmlns:p14="http://schemas.microsoft.com/office/powerpoint/2010/main" val="138976915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 id="2147483808" r:id="rId52"/>
    <p:sldLayoutId id="2147483809" r:id="rId53"/>
    <p:sldLayoutId id="2147483810" r:id="rId54"/>
    <p:sldLayoutId id="2147483811" r:id="rId55"/>
    <p:sldLayoutId id="2147483812" r:id="rId56"/>
    <p:sldLayoutId id="2147483813" r:id="rId57"/>
    <p:sldLayoutId id="2147483814" r:id="rId58"/>
    <p:sldLayoutId id="2147483815" r:id="rId59"/>
  </p:sldLayoutIdLst>
  <p:transition>
    <p:fade/>
  </p:transition>
  <p:hf sldNum="0" hdr="0" ftr="0" dt="0"/>
  <p:txStyles>
    <p:titleStyle>
      <a:lvl1pPr algn="l" defTabSz="710312" rtl="0" eaLnBrk="1" latinLnBrk="0" hangingPunct="1">
        <a:lnSpc>
          <a:spcPct val="100000"/>
        </a:lnSpc>
        <a:spcBef>
          <a:spcPct val="0"/>
        </a:spcBef>
        <a:buNone/>
        <a:defRPr lang="en-US" sz="2742"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085"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32"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8172"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23" kern="1200" spc="0" baseline="0">
          <a:gradFill>
            <a:gsLst>
              <a:gs pos="1250">
                <a:schemeClr val="tx1"/>
              </a:gs>
              <a:gs pos="100000">
                <a:schemeClr val="tx1"/>
              </a:gs>
            </a:gsLst>
            <a:lin ang="5400000" scaled="0"/>
          </a:gradFill>
          <a:latin typeface="+mn-lt"/>
          <a:ea typeface="+mn-ea"/>
          <a:cs typeface="+mn-cs"/>
        </a:defRPr>
      </a:lvl2pPr>
      <a:lvl3pPr marL="500497" marR="0" indent="-15232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19" kern="1200" spc="0" baseline="0">
          <a:gradFill>
            <a:gsLst>
              <a:gs pos="1250">
                <a:schemeClr val="tx1"/>
              </a:gs>
              <a:gs pos="100000">
                <a:schemeClr val="tx1"/>
              </a:gs>
            </a:gsLst>
            <a:lin ang="5400000" scaled="0"/>
          </a:gradFill>
          <a:latin typeface="+mn-lt"/>
          <a:ea typeface="+mn-ea"/>
          <a:cs typeface="+mn-cs"/>
        </a:defRPr>
      </a:lvl3pPr>
      <a:lvl4pPr marL="641942" marR="0" indent="-137818"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4pPr>
      <a:lvl5pPr marL="779760" marR="0" indent="-128147"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5pPr>
      <a:lvl6pPr marL="1953356"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6pPr>
      <a:lvl7pPr marL="2308511"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7pPr>
      <a:lvl8pPr marL="2663668"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8pPr>
      <a:lvl9pPr marL="3018824"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9pPr>
    </p:bodyStyle>
    <p:otherStyle>
      <a:defPPr>
        <a:defRPr lang="en-US"/>
      </a:defPPr>
      <a:lvl1pPr marL="0" algn="l" defTabSz="710312" rtl="0" eaLnBrk="1" latinLnBrk="0" hangingPunct="1">
        <a:defRPr sz="1371" kern="1200">
          <a:solidFill>
            <a:schemeClr val="tx1"/>
          </a:solidFill>
          <a:latin typeface="+mn-lt"/>
          <a:ea typeface="+mn-ea"/>
          <a:cs typeface="+mn-cs"/>
        </a:defRPr>
      </a:lvl1pPr>
      <a:lvl2pPr marL="355156" algn="l" defTabSz="710312" rtl="0" eaLnBrk="1" latinLnBrk="0" hangingPunct="1">
        <a:defRPr sz="1371" kern="1200">
          <a:solidFill>
            <a:schemeClr val="tx1"/>
          </a:solidFill>
          <a:latin typeface="+mn-lt"/>
          <a:ea typeface="+mn-ea"/>
          <a:cs typeface="+mn-cs"/>
        </a:defRPr>
      </a:lvl2pPr>
      <a:lvl3pPr marL="710312" algn="l" defTabSz="710312" rtl="0" eaLnBrk="1" latinLnBrk="0" hangingPunct="1">
        <a:defRPr sz="1371" kern="1200">
          <a:solidFill>
            <a:schemeClr val="tx1"/>
          </a:solidFill>
          <a:latin typeface="+mn-lt"/>
          <a:ea typeface="+mn-ea"/>
          <a:cs typeface="+mn-cs"/>
        </a:defRPr>
      </a:lvl3pPr>
      <a:lvl4pPr marL="1065467" algn="l" defTabSz="710312" rtl="0" eaLnBrk="1" latinLnBrk="0" hangingPunct="1">
        <a:defRPr sz="1371" kern="1200">
          <a:solidFill>
            <a:schemeClr val="tx1"/>
          </a:solidFill>
          <a:latin typeface="+mn-lt"/>
          <a:ea typeface="+mn-ea"/>
          <a:cs typeface="+mn-cs"/>
        </a:defRPr>
      </a:lvl4pPr>
      <a:lvl5pPr marL="1420623" algn="l" defTabSz="710312" rtl="0" eaLnBrk="1" latinLnBrk="0" hangingPunct="1">
        <a:defRPr sz="1371" kern="1200">
          <a:solidFill>
            <a:schemeClr val="tx1"/>
          </a:solidFill>
          <a:latin typeface="+mn-lt"/>
          <a:ea typeface="+mn-ea"/>
          <a:cs typeface="+mn-cs"/>
        </a:defRPr>
      </a:lvl5pPr>
      <a:lvl6pPr marL="1775778" algn="l" defTabSz="710312" rtl="0" eaLnBrk="1" latinLnBrk="0" hangingPunct="1">
        <a:defRPr sz="1371" kern="1200">
          <a:solidFill>
            <a:schemeClr val="tx1"/>
          </a:solidFill>
          <a:latin typeface="+mn-lt"/>
          <a:ea typeface="+mn-ea"/>
          <a:cs typeface="+mn-cs"/>
        </a:defRPr>
      </a:lvl6pPr>
      <a:lvl7pPr marL="2130933" algn="l" defTabSz="710312" rtl="0" eaLnBrk="1" latinLnBrk="0" hangingPunct="1">
        <a:defRPr sz="1371" kern="1200">
          <a:solidFill>
            <a:schemeClr val="tx1"/>
          </a:solidFill>
          <a:latin typeface="+mn-lt"/>
          <a:ea typeface="+mn-ea"/>
          <a:cs typeface="+mn-cs"/>
        </a:defRPr>
      </a:lvl7pPr>
      <a:lvl8pPr marL="2486089" algn="l" defTabSz="710312" rtl="0" eaLnBrk="1" latinLnBrk="0" hangingPunct="1">
        <a:defRPr sz="1371" kern="1200">
          <a:solidFill>
            <a:schemeClr val="tx1"/>
          </a:solidFill>
          <a:latin typeface="+mn-lt"/>
          <a:ea typeface="+mn-ea"/>
          <a:cs typeface="+mn-cs"/>
        </a:defRPr>
      </a:lvl8pPr>
      <a:lvl9pPr marL="2841246" algn="l" defTabSz="710312" rtl="0" eaLnBrk="1" latinLnBrk="0" hangingPunct="1">
        <a:defRPr sz="137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10003198" y="2411459"/>
            <a:ext cx="5999163" cy="1176246"/>
          </a:xfrm>
          <a:prstGeom prst="rect">
            <a:avLst/>
          </a:prstGeom>
        </p:spPr>
      </p:pic>
    </p:spTree>
    <p:extLst>
      <p:ext uri="{BB962C8B-B14F-4D97-AF65-F5344CB8AC3E}">
        <p14:creationId xmlns:p14="http://schemas.microsoft.com/office/powerpoint/2010/main" val="316552053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solidFill>
            <a:schemeClr val="tx1"/>
          </a:soli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solidFill>
            <a:schemeClr val="tx1"/>
          </a:soli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solidFill>
            <a:schemeClr val="tx1"/>
          </a:soli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37.png"/><Relationship Id="rId7"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ustomXml" Target="../ink/ink8.xml"/><Relationship Id="rId11" Type="http://schemas.openxmlformats.org/officeDocument/2006/relationships/image" Target="../media/image53.png"/><Relationship Id="rId5" Type="http://schemas.openxmlformats.org/officeDocument/2006/relationships/image" Target="../media/image50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15.xml"/><Relationship Id="rId3" Type="http://schemas.openxmlformats.org/officeDocument/2006/relationships/image" Target="../media/image38.png"/><Relationship Id="rId7" Type="http://schemas.openxmlformats.org/officeDocument/2006/relationships/customXml" Target="../ink/ink12.xml"/><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customXml" Target="../ink/ink13.xml"/><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image" Target="../media/image61.png"/><Relationship Id="rId7" Type="http://schemas.openxmlformats.org/officeDocument/2006/relationships/image" Target="../media/image65.svg"/><Relationship Id="rId12"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71.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svg"/><Relationship Id="rId9" Type="http://schemas.openxmlformats.org/officeDocument/2006/relationships/image" Target="../media/image67.svg"/><Relationship Id="rId14" Type="http://schemas.openxmlformats.org/officeDocument/2006/relationships/image" Target="../media/image72.png"/></Relationships>
</file>

<file path=ppt/slides/_rels/slide16.xml.rels><?xml version="1.0" encoding="UTF-8" standalone="yes"?>
<Relationships xmlns="http://schemas.openxmlformats.org/package/2006/relationships"><Relationship Id="rId13" Type="http://schemas.openxmlformats.org/officeDocument/2006/relationships/image" Target="../media/image78.svg"/><Relationship Id="rId18" Type="http://schemas.openxmlformats.org/officeDocument/2006/relationships/image" Target="../media/image82.svg"/><Relationship Id="rId26" Type="http://schemas.openxmlformats.org/officeDocument/2006/relationships/image" Target="../media/image90.png"/><Relationship Id="rId3" Type="http://schemas.openxmlformats.org/officeDocument/2006/relationships/image" Target="../media/image63.png"/><Relationship Id="rId21" Type="http://schemas.openxmlformats.org/officeDocument/2006/relationships/image" Target="../media/image85.png"/><Relationship Id="rId7" Type="http://schemas.openxmlformats.org/officeDocument/2006/relationships/image" Target="../media/image73.png"/><Relationship Id="rId12" Type="http://schemas.openxmlformats.org/officeDocument/2006/relationships/image" Target="../media/image77.png"/><Relationship Id="rId17" Type="http://schemas.openxmlformats.org/officeDocument/2006/relationships/image" Target="../media/image81.png"/><Relationship Id="rId25" Type="http://schemas.openxmlformats.org/officeDocument/2006/relationships/image" Target="../media/image89.svg"/><Relationship Id="rId33" Type="http://schemas.openxmlformats.org/officeDocument/2006/relationships/image" Target="../media/image97.png"/><Relationship Id="rId2" Type="http://schemas.openxmlformats.org/officeDocument/2006/relationships/notesSlide" Target="../notesSlides/notesSlide16.xml"/><Relationship Id="rId16" Type="http://schemas.openxmlformats.org/officeDocument/2006/relationships/image" Target="../media/image64.png"/><Relationship Id="rId20" Type="http://schemas.openxmlformats.org/officeDocument/2006/relationships/image" Target="../media/image84.svg"/><Relationship Id="rId29" Type="http://schemas.openxmlformats.org/officeDocument/2006/relationships/image" Target="../media/image93.png"/><Relationship Id="rId1" Type="http://schemas.openxmlformats.org/officeDocument/2006/relationships/slideLayout" Target="../slideLayouts/slideLayout127.xml"/><Relationship Id="rId6" Type="http://schemas.openxmlformats.org/officeDocument/2006/relationships/image" Target="../media/image69.svg"/><Relationship Id="rId11" Type="http://schemas.openxmlformats.org/officeDocument/2006/relationships/image" Target="../media/image76.png"/><Relationship Id="rId24" Type="http://schemas.openxmlformats.org/officeDocument/2006/relationships/image" Target="../media/image88.png"/><Relationship Id="rId32" Type="http://schemas.openxmlformats.org/officeDocument/2006/relationships/image" Target="../media/image96.svg"/><Relationship Id="rId5" Type="http://schemas.openxmlformats.org/officeDocument/2006/relationships/image" Target="../media/image68.png"/><Relationship Id="rId15" Type="http://schemas.openxmlformats.org/officeDocument/2006/relationships/image" Target="../media/image80.svg"/><Relationship Id="rId23" Type="http://schemas.openxmlformats.org/officeDocument/2006/relationships/image" Target="../media/image87.png"/><Relationship Id="rId28" Type="http://schemas.openxmlformats.org/officeDocument/2006/relationships/image" Target="../media/image92.jpeg"/><Relationship Id="rId10" Type="http://schemas.openxmlformats.org/officeDocument/2006/relationships/image" Target="../media/image75.png"/><Relationship Id="rId19" Type="http://schemas.openxmlformats.org/officeDocument/2006/relationships/image" Target="../media/image83.png"/><Relationship Id="rId31" Type="http://schemas.openxmlformats.org/officeDocument/2006/relationships/image" Target="../media/image95.png"/><Relationship Id="rId4" Type="http://schemas.openxmlformats.org/officeDocument/2006/relationships/image" Target="../media/image62.sv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6.svg"/><Relationship Id="rId27" Type="http://schemas.openxmlformats.org/officeDocument/2006/relationships/image" Target="../media/image91.png"/><Relationship Id="rId30" Type="http://schemas.openxmlformats.org/officeDocument/2006/relationships/image" Target="../media/image94.png"/><Relationship Id="rId8" Type="http://schemas.openxmlformats.org/officeDocument/2006/relationships/image" Target="../media/image65.svg"/></Relationships>
</file>

<file path=ppt/slides/_rels/slide17.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27.xml"/><Relationship Id="rId6" Type="http://schemas.openxmlformats.org/officeDocument/2006/relationships/customXml" Target="../ink/ink17.xml"/><Relationship Id="rId5" Type="http://schemas.openxmlformats.org/officeDocument/2006/relationships/image" Target="../media/image99.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101.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127.xml"/><Relationship Id="rId6" Type="http://schemas.openxmlformats.org/officeDocument/2006/relationships/customXml" Target="../ink/ink19.xml"/><Relationship Id="rId11" Type="http://schemas.openxmlformats.org/officeDocument/2006/relationships/image" Target="../media/image105.png"/><Relationship Id="rId5" Type="http://schemas.openxmlformats.org/officeDocument/2006/relationships/image" Target="../media/image102.png"/><Relationship Id="rId10" Type="http://schemas.openxmlformats.org/officeDocument/2006/relationships/customXml" Target="../ink/ink21.xml"/><Relationship Id="rId4" Type="http://schemas.openxmlformats.org/officeDocument/2006/relationships/customXml" Target="../ink/ink18.xml"/><Relationship Id="rId9"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127.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0.xml"/><Relationship Id="rId1" Type="http://schemas.openxmlformats.org/officeDocument/2006/relationships/slideLayout" Target="../slideLayouts/slideLayout1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6.png"/><Relationship Id="rId7"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320.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emf"/><Relationship Id="rId18" Type="http://schemas.openxmlformats.org/officeDocument/2006/relationships/customXml" Target="../ink/ink6.xml"/><Relationship Id="rId3" Type="http://schemas.openxmlformats.org/officeDocument/2006/relationships/image" Target="../media/image37.png"/><Relationship Id="rId7" Type="http://schemas.openxmlformats.org/officeDocument/2006/relationships/image" Target="../media/image41.emf"/><Relationship Id="rId12" Type="http://schemas.openxmlformats.org/officeDocument/2006/relationships/image" Target="../media/image46.sv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customXml" Target="../ink/ink5.xml"/><Relationship Id="rId1" Type="http://schemas.openxmlformats.org/officeDocument/2006/relationships/slideLayout" Target="../slideLayouts/slideLayout1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B15D0C2-2E9A-40E8-A645-FACD184DB548}"/>
              </a:ext>
            </a:extLst>
          </p:cNvPr>
          <p:cNvSpPr/>
          <p:nvPr/>
        </p:nvSpPr>
        <p:spPr bwMode="auto">
          <a:xfrm>
            <a:off x="2120311" y="390531"/>
            <a:ext cx="7080839" cy="4851606"/>
          </a:xfrm>
          <a:prstGeom prst="roundRect">
            <a:avLst>
              <a:gd name="adj" fmla="val 2161"/>
            </a:avLst>
          </a:prstGeom>
          <a:solidFill>
            <a:srgbClr val="F9F9F9"/>
          </a:solidFill>
          <a:ln w="12700">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F62A827A-B0B1-4D48-82B3-3DA1CFDF9B63}"/>
              </a:ext>
            </a:extLst>
          </p:cNvPr>
          <p:cNvSpPr/>
          <p:nvPr/>
        </p:nvSpPr>
        <p:spPr bwMode="auto">
          <a:xfrm>
            <a:off x="5760672" y="2419970"/>
            <a:ext cx="3343515" cy="2707408"/>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048" name="Oval 1047">
            <a:extLst>
              <a:ext uri="{FF2B5EF4-FFF2-40B4-BE49-F238E27FC236}">
                <a16:creationId xmlns:a16="http://schemas.microsoft.com/office/drawing/2014/main" id="{D649DBA6-2D94-4C03-8C85-818A05672FC2}"/>
              </a:ext>
            </a:extLst>
          </p:cNvPr>
          <p:cNvSpPr/>
          <p:nvPr/>
        </p:nvSpPr>
        <p:spPr bwMode="auto">
          <a:xfrm>
            <a:off x="7243873" y="3956385"/>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6" name="Oval 1045">
            <a:extLst>
              <a:ext uri="{FF2B5EF4-FFF2-40B4-BE49-F238E27FC236}">
                <a16:creationId xmlns:a16="http://schemas.microsoft.com/office/drawing/2014/main" id="{1A3BED25-6A4F-4A46-8095-70580BFF541A}"/>
              </a:ext>
            </a:extLst>
          </p:cNvPr>
          <p:cNvSpPr/>
          <p:nvPr/>
        </p:nvSpPr>
        <p:spPr bwMode="auto">
          <a:xfrm>
            <a:off x="7249262" y="3428673"/>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5" name="Oval 1044">
            <a:extLst>
              <a:ext uri="{FF2B5EF4-FFF2-40B4-BE49-F238E27FC236}">
                <a16:creationId xmlns:a16="http://schemas.microsoft.com/office/drawing/2014/main" id="{398D2DFB-6810-463E-889D-0D12AA8EDC55}"/>
              </a:ext>
            </a:extLst>
          </p:cNvPr>
          <p:cNvSpPr/>
          <p:nvPr/>
        </p:nvSpPr>
        <p:spPr bwMode="auto">
          <a:xfrm>
            <a:off x="7245124" y="2701681"/>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D978790F-993F-4189-A424-66C2401FE004}"/>
              </a:ext>
            </a:extLst>
          </p:cNvPr>
          <p:cNvSpPr/>
          <p:nvPr/>
        </p:nvSpPr>
        <p:spPr bwMode="auto">
          <a:xfrm>
            <a:off x="5760672" y="1431130"/>
            <a:ext cx="3343515" cy="783891"/>
          </a:xfrm>
          <a:prstGeom prst="rect">
            <a:avLst/>
          </a:prstGeom>
          <a:solidFill>
            <a:srgbClr val="7030A0">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cxnSp>
        <p:nvCxnSpPr>
          <p:cNvPr id="56" name="Straight Connector 55">
            <a:extLst>
              <a:ext uri="{FF2B5EF4-FFF2-40B4-BE49-F238E27FC236}">
                <a16:creationId xmlns:a16="http://schemas.microsoft.com/office/drawing/2014/main" id="{32ABF7D6-654A-4B5F-B822-2B7BFB65D46A}"/>
              </a:ext>
            </a:extLst>
          </p:cNvPr>
          <p:cNvCxnSpPr>
            <a:cxnSpLocks/>
          </p:cNvCxnSpPr>
          <p:nvPr/>
        </p:nvCxnSpPr>
        <p:spPr>
          <a:xfrm>
            <a:off x="2136186" y="1339734"/>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1" name="Straight Connector 170">
            <a:extLst>
              <a:ext uri="{FF2B5EF4-FFF2-40B4-BE49-F238E27FC236}">
                <a16:creationId xmlns:a16="http://schemas.microsoft.com/office/drawing/2014/main" id="{8B9CCA06-E831-4D0E-8A8D-46D27787CF4D}"/>
              </a:ext>
            </a:extLst>
          </p:cNvPr>
          <p:cNvCxnSpPr>
            <a:cxnSpLocks/>
          </p:cNvCxnSpPr>
          <p:nvPr/>
        </p:nvCxnSpPr>
        <p:spPr>
          <a:xfrm>
            <a:off x="2136186" y="2319828"/>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3" name="Straight Connector 172">
            <a:extLst>
              <a:ext uri="{FF2B5EF4-FFF2-40B4-BE49-F238E27FC236}">
                <a16:creationId xmlns:a16="http://schemas.microsoft.com/office/drawing/2014/main" id="{6748030B-A3BE-4120-86BB-5F432C0EE8AD}"/>
              </a:ext>
            </a:extLst>
          </p:cNvPr>
          <p:cNvCxnSpPr>
            <a:cxnSpLocks/>
          </p:cNvCxnSpPr>
          <p:nvPr/>
        </p:nvCxnSpPr>
        <p:spPr>
          <a:xfrm>
            <a:off x="2136186" y="3298601"/>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5" name="Straight Connector 174">
            <a:extLst>
              <a:ext uri="{FF2B5EF4-FFF2-40B4-BE49-F238E27FC236}">
                <a16:creationId xmlns:a16="http://schemas.microsoft.com/office/drawing/2014/main" id="{F391BE21-FCBB-43C6-BD90-CA73B6FAC928}"/>
              </a:ext>
            </a:extLst>
          </p:cNvPr>
          <p:cNvCxnSpPr>
            <a:cxnSpLocks/>
          </p:cNvCxnSpPr>
          <p:nvPr/>
        </p:nvCxnSpPr>
        <p:spPr>
          <a:xfrm>
            <a:off x="2136186" y="4277375"/>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9" name="Group 178" descr="36M+ developers&#10;&#10;">
            <a:extLst>
              <a:ext uri="{FF2B5EF4-FFF2-40B4-BE49-F238E27FC236}">
                <a16:creationId xmlns:a16="http://schemas.microsoft.com/office/drawing/2014/main" id="{CE7631B2-4CAD-47DF-B07F-911B1B5CB9BA}"/>
              </a:ext>
            </a:extLst>
          </p:cNvPr>
          <p:cNvGrpSpPr/>
          <p:nvPr/>
        </p:nvGrpSpPr>
        <p:grpSpPr>
          <a:xfrm>
            <a:off x="2339744" y="1699301"/>
            <a:ext cx="275593" cy="275592"/>
            <a:chOff x="2227237" y="1839434"/>
            <a:chExt cx="3179134" cy="3179133"/>
          </a:xfrm>
        </p:grpSpPr>
        <p:sp>
          <p:nvSpPr>
            <p:cNvPr id="180" name="xbox circle">
              <a:extLst>
                <a:ext uri="{FF2B5EF4-FFF2-40B4-BE49-F238E27FC236}">
                  <a16:creationId xmlns:a16="http://schemas.microsoft.com/office/drawing/2014/main" id="{5047A6A6-C199-4D2F-BDC1-671758D01984}"/>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outer ring">
              <a:extLst>
                <a:ext uri="{FF2B5EF4-FFF2-40B4-BE49-F238E27FC236}">
                  <a16:creationId xmlns:a16="http://schemas.microsoft.com/office/drawing/2014/main" id="{334ADA98-2023-48AB-8956-3C1954B203C0}"/>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2" name="Rectangle 181">
              <a:extLst>
                <a:ext uri="{FF2B5EF4-FFF2-40B4-BE49-F238E27FC236}">
                  <a16:creationId xmlns:a16="http://schemas.microsoft.com/office/drawing/2014/main" id="{891177DB-D4B2-4AF3-9DAF-C5402BFB011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1</a:t>
              </a:r>
            </a:p>
          </p:txBody>
        </p:sp>
      </p:grpSp>
      <p:grpSp>
        <p:nvGrpSpPr>
          <p:cNvPr id="184" name="Group 183" descr="36M+ developers&#10;&#10;">
            <a:extLst>
              <a:ext uri="{FF2B5EF4-FFF2-40B4-BE49-F238E27FC236}">
                <a16:creationId xmlns:a16="http://schemas.microsoft.com/office/drawing/2014/main" id="{F6C16A93-8922-4CD4-AF2B-2D10B29E49F8}"/>
              </a:ext>
            </a:extLst>
          </p:cNvPr>
          <p:cNvGrpSpPr/>
          <p:nvPr/>
        </p:nvGrpSpPr>
        <p:grpSpPr>
          <a:xfrm>
            <a:off x="2339744" y="2678074"/>
            <a:ext cx="275593" cy="275592"/>
            <a:chOff x="2227237" y="1839434"/>
            <a:chExt cx="3179134" cy="3179133"/>
          </a:xfrm>
        </p:grpSpPr>
        <p:sp>
          <p:nvSpPr>
            <p:cNvPr id="185" name="xbox circle">
              <a:extLst>
                <a:ext uri="{FF2B5EF4-FFF2-40B4-BE49-F238E27FC236}">
                  <a16:creationId xmlns:a16="http://schemas.microsoft.com/office/drawing/2014/main" id="{320F3F3A-9170-4AE2-B036-7BFD447F9CFA}"/>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uter ring">
              <a:extLst>
                <a:ext uri="{FF2B5EF4-FFF2-40B4-BE49-F238E27FC236}">
                  <a16:creationId xmlns:a16="http://schemas.microsoft.com/office/drawing/2014/main" id="{82D4A03A-4A34-4605-8B49-5C5E23D71BD7}"/>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7" name="Rectangle 186">
              <a:extLst>
                <a:ext uri="{FF2B5EF4-FFF2-40B4-BE49-F238E27FC236}">
                  <a16:creationId xmlns:a16="http://schemas.microsoft.com/office/drawing/2014/main" id="{30D4F5EA-AA9F-4E7F-8885-6DB80C1EFB2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2</a:t>
              </a:r>
            </a:p>
          </p:txBody>
        </p:sp>
      </p:grpSp>
      <p:grpSp>
        <p:nvGrpSpPr>
          <p:cNvPr id="188" name="Group 187" descr="36M+ developers&#10;&#10;">
            <a:extLst>
              <a:ext uri="{FF2B5EF4-FFF2-40B4-BE49-F238E27FC236}">
                <a16:creationId xmlns:a16="http://schemas.microsoft.com/office/drawing/2014/main" id="{C864B71B-1CAE-4D43-A2CF-5B46065FEE4E}"/>
              </a:ext>
            </a:extLst>
          </p:cNvPr>
          <p:cNvGrpSpPr/>
          <p:nvPr/>
        </p:nvGrpSpPr>
        <p:grpSpPr>
          <a:xfrm>
            <a:off x="2339744" y="3627972"/>
            <a:ext cx="275593" cy="275592"/>
            <a:chOff x="2227237" y="1839434"/>
            <a:chExt cx="3179134" cy="3179133"/>
          </a:xfrm>
        </p:grpSpPr>
        <p:sp>
          <p:nvSpPr>
            <p:cNvPr id="189" name="xbox circle">
              <a:extLst>
                <a:ext uri="{FF2B5EF4-FFF2-40B4-BE49-F238E27FC236}">
                  <a16:creationId xmlns:a16="http://schemas.microsoft.com/office/drawing/2014/main" id="{24515DCC-FDBE-4FAA-B996-B231F275BA05}"/>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outer ring">
              <a:extLst>
                <a:ext uri="{FF2B5EF4-FFF2-40B4-BE49-F238E27FC236}">
                  <a16:creationId xmlns:a16="http://schemas.microsoft.com/office/drawing/2014/main" id="{9254D8C3-2377-4A35-9E39-35547575C0EF}"/>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1" name="Rectangle 190">
              <a:extLst>
                <a:ext uri="{FF2B5EF4-FFF2-40B4-BE49-F238E27FC236}">
                  <a16:creationId xmlns:a16="http://schemas.microsoft.com/office/drawing/2014/main" id="{842AA232-C448-4B95-99E6-B57FA4DB8105}"/>
                </a:ext>
              </a:extLst>
            </p:cNvPr>
            <p:cNvSpPr/>
            <p:nvPr/>
          </p:nvSpPr>
          <p:spPr>
            <a:xfrm>
              <a:off x="3639715" y="2726364"/>
              <a:ext cx="354166" cy="1957162"/>
            </a:xfrm>
            <a:prstGeom prst="rect">
              <a:avLst/>
            </a:prstGeom>
          </p:spPr>
          <p:txBody>
            <a:bodyPr wrap="square" lIns="0" tIns="0" rIns="0" bIns="0" anchor="ctr" anchorCtr="0">
              <a:spAutoFit/>
            </a:bodyPr>
            <a:lstStyle/>
            <a:p>
              <a:pPr indent="-399944" algn="ctr" defTabSz="799888" fontAlgn="base">
                <a:lnSpc>
                  <a:spcPct val="90000"/>
                </a:lnSpc>
                <a:defRPr/>
              </a:pPr>
              <a:r>
                <a:rPr lang="en-US" sz="1225" b="1">
                  <a:solidFill>
                    <a:srgbClr val="FFFFFF"/>
                  </a:solidFill>
                  <a:latin typeface="Segoe UI Semibold"/>
                </a:rPr>
                <a:t>3</a:t>
              </a:r>
            </a:p>
          </p:txBody>
        </p:sp>
      </p:grpSp>
      <p:grpSp>
        <p:nvGrpSpPr>
          <p:cNvPr id="192" name="Group 191" descr="36M+ developers&#10;&#10;">
            <a:extLst>
              <a:ext uri="{FF2B5EF4-FFF2-40B4-BE49-F238E27FC236}">
                <a16:creationId xmlns:a16="http://schemas.microsoft.com/office/drawing/2014/main" id="{A0CA74E5-1071-47CD-B117-C661841E72FA}"/>
              </a:ext>
            </a:extLst>
          </p:cNvPr>
          <p:cNvGrpSpPr/>
          <p:nvPr/>
        </p:nvGrpSpPr>
        <p:grpSpPr>
          <a:xfrm>
            <a:off x="2339744" y="4588380"/>
            <a:ext cx="275593" cy="275592"/>
            <a:chOff x="2227237" y="1839434"/>
            <a:chExt cx="3179134" cy="3179133"/>
          </a:xfrm>
        </p:grpSpPr>
        <p:sp>
          <p:nvSpPr>
            <p:cNvPr id="193" name="xbox circle">
              <a:extLst>
                <a:ext uri="{FF2B5EF4-FFF2-40B4-BE49-F238E27FC236}">
                  <a16:creationId xmlns:a16="http://schemas.microsoft.com/office/drawing/2014/main" id="{54BD7CE5-9B3A-4A1A-8869-D9542D156083}"/>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outer ring">
              <a:extLst>
                <a:ext uri="{FF2B5EF4-FFF2-40B4-BE49-F238E27FC236}">
                  <a16:creationId xmlns:a16="http://schemas.microsoft.com/office/drawing/2014/main" id="{614450A6-B2D8-4A48-9B38-CE0182C5FCE1}"/>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5" name="Rectangle 194">
              <a:extLst>
                <a:ext uri="{FF2B5EF4-FFF2-40B4-BE49-F238E27FC236}">
                  <a16:creationId xmlns:a16="http://schemas.microsoft.com/office/drawing/2014/main" id="{EF14CFF0-B42A-403C-9E30-E75C1C2E42FE}"/>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4</a:t>
              </a:r>
            </a:p>
          </p:txBody>
        </p:sp>
      </p:grpSp>
      <p:sp>
        <p:nvSpPr>
          <p:cNvPr id="199" name="Rectangle 198">
            <a:extLst>
              <a:ext uri="{FF2B5EF4-FFF2-40B4-BE49-F238E27FC236}">
                <a16:creationId xmlns:a16="http://schemas.microsoft.com/office/drawing/2014/main" id="{C91F26F2-7931-472C-8716-D3CDFA65FCF3}"/>
              </a:ext>
            </a:extLst>
          </p:cNvPr>
          <p:cNvSpPr/>
          <p:nvPr/>
        </p:nvSpPr>
        <p:spPr bwMode="auto">
          <a:xfrm>
            <a:off x="2647940" y="1538991"/>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Intake and Aggregate Event Data</a:t>
            </a:r>
          </a:p>
        </p:txBody>
      </p:sp>
      <p:sp>
        <p:nvSpPr>
          <p:cNvPr id="201" name="Rectangle 200">
            <a:extLst>
              <a:ext uri="{FF2B5EF4-FFF2-40B4-BE49-F238E27FC236}">
                <a16:creationId xmlns:a16="http://schemas.microsoft.com/office/drawing/2014/main" id="{73639FCD-27FA-444C-B81C-4EE16790D753}"/>
              </a:ext>
            </a:extLst>
          </p:cNvPr>
          <p:cNvSpPr/>
          <p:nvPr/>
        </p:nvSpPr>
        <p:spPr bwMode="auto">
          <a:xfrm>
            <a:off x="2647940" y="250833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Send Event Data to a Data Lake</a:t>
            </a:r>
          </a:p>
        </p:txBody>
      </p:sp>
      <p:sp>
        <p:nvSpPr>
          <p:cNvPr id="203" name="Rectangle 202">
            <a:extLst>
              <a:ext uri="{FF2B5EF4-FFF2-40B4-BE49-F238E27FC236}">
                <a16:creationId xmlns:a16="http://schemas.microsoft.com/office/drawing/2014/main" id="{B75579C3-AE8F-4C18-86A2-0E56931CB221}"/>
              </a:ext>
            </a:extLst>
          </p:cNvPr>
          <p:cNvSpPr/>
          <p:nvPr/>
        </p:nvSpPr>
        <p:spPr bwMode="auto">
          <a:xfrm>
            <a:off x="2647940" y="3487107"/>
            <a:ext cx="3935196"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Transform &amp; Store in Queryable Storage</a:t>
            </a:r>
          </a:p>
        </p:txBody>
      </p:sp>
      <p:sp>
        <p:nvSpPr>
          <p:cNvPr id="205" name="Rectangle 204">
            <a:extLst>
              <a:ext uri="{FF2B5EF4-FFF2-40B4-BE49-F238E27FC236}">
                <a16:creationId xmlns:a16="http://schemas.microsoft.com/office/drawing/2014/main" id="{B38D3B6C-5650-428A-AF44-A6806FD4F17D}"/>
              </a:ext>
            </a:extLst>
          </p:cNvPr>
          <p:cNvSpPr/>
          <p:nvPr/>
        </p:nvSpPr>
        <p:spPr bwMode="auto">
          <a:xfrm>
            <a:off x="2647940" y="444751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Use BI Tool to Manipulate / Visualize</a:t>
            </a:r>
          </a:p>
        </p:txBody>
      </p:sp>
      <p:grpSp>
        <p:nvGrpSpPr>
          <p:cNvPr id="28" name="Group 27">
            <a:extLst>
              <a:ext uri="{FF2B5EF4-FFF2-40B4-BE49-F238E27FC236}">
                <a16:creationId xmlns:a16="http://schemas.microsoft.com/office/drawing/2014/main" id="{61D34EA5-8C4D-4FBB-BA2A-9DB9CC7ED713}"/>
              </a:ext>
            </a:extLst>
          </p:cNvPr>
          <p:cNvGrpSpPr/>
          <p:nvPr/>
        </p:nvGrpSpPr>
        <p:grpSpPr>
          <a:xfrm>
            <a:off x="6978266" y="641871"/>
            <a:ext cx="167321" cy="332863"/>
            <a:chOff x="8439150" y="1319213"/>
            <a:chExt cx="298450" cy="593725"/>
          </a:xfrm>
        </p:grpSpPr>
        <p:grpSp>
          <p:nvGrpSpPr>
            <p:cNvPr id="5" name="Group 4">
              <a:extLst>
                <a:ext uri="{FF2B5EF4-FFF2-40B4-BE49-F238E27FC236}">
                  <a16:creationId xmlns:a16="http://schemas.microsoft.com/office/drawing/2014/main" id="{939693F0-0037-457A-945A-FC367E63E4A7}"/>
                </a:ext>
              </a:extLst>
            </p:cNvPr>
            <p:cNvGrpSpPr>
              <a:grpSpLocks noChangeAspect="1"/>
            </p:cNvGrpSpPr>
            <p:nvPr/>
          </p:nvGrpSpPr>
          <p:grpSpPr bwMode="auto">
            <a:xfrm>
              <a:off x="8439150" y="1319213"/>
              <a:ext cx="298450" cy="593725"/>
              <a:chOff x="5316" y="831"/>
              <a:chExt cx="188" cy="374"/>
            </a:xfrm>
          </p:grpSpPr>
          <p:sp>
            <p:nvSpPr>
              <p:cNvPr id="6" name="AutoShape 3">
                <a:extLst>
                  <a:ext uri="{FF2B5EF4-FFF2-40B4-BE49-F238E27FC236}">
                    <a16:creationId xmlns:a16="http://schemas.microsoft.com/office/drawing/2014/main" id="{B3A038E3-4BAD-418C-BCD7-94D93A6A054F}"/>
                  </a:ext>
                </a:extLst>
              </p:cNvPr>
              <p:cNvSpPr>
                <a:spLocks noChangeAspect="1" noChangeArrowheads="1" noTextEdit="1"/>
              </p:cNvSpPr>
              <p:nvPr/>
            </p:nvSpPr>
            <p:spPr bwMode="auto">
              <a:xfrm>
                <a:off x="5316" y="831"/>
                <a:ext cx="1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7" name="Freeform 5">
                <a:extLst>
                  <a:ext uri="{FF2B5EF4-FFF2-40B4-BE49-F238E27FC236}">
                    <a16:creationId xmlns:a16="http://schemas.microsoft.com/office/drawing/2014/main" id="{A1551E53-E9AE-4C59-A8B9-5B287DE9CFB0}"/>
                  </a:ext>
                </a:extLst>
              </p:cNvPr>
              <p:cNvSpPr>
                <a:spLocks/>
              </p:cNvSpPr>
              <p:nvPr/>
            </p:nvSpPr>
            <p:spPr bwMode="auto">
              <a:xfrm>
                <a:off x="5316" y="831"/>
                <a:ext cx="188" cy="374"/>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8" name="Freeform 6">
                <a:extLst>
                  <a:ext uri="{FF2B5EF4-FFF2-40B4-BE49-F238E27FC236}">
                    <a16:creationId xmlns:a16="http://schemas.microsoft.com/office/drawing/2014/main" id="{168C50A9-A48E-4551-B510-843D4B9EDE11}"/>
                  </a:ext>
                </a:extLst>
              </p:cNvPr>
              <p:cNvSpPr>
                <a:spLocks/>
              </p:cNvSpPr>
              <p:nvPr/>
            </p:nvSpPr>
            <p:spPr bwMode="auto">
              <a:xfrm>
                <a:off x="5386" y="854"/>
                <a:ext cx="48" cy="6"/>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 name="Oval 7">
                <a:extLst>
                  <a:ext uri="{FF2B5EF4-FFF2-40B4-BE49-F238E27FC236}">
                    <a16:creationId xmlns:a16="http://schemas.microsoft.com/office/drawing/2014/main" id="{080B9CCD-44F0-46BB-9D43-E7AE2F100AF3}"/>
                  </a:ext>
                </a:extLst>
              </p:cNvPr>
              <p:cNvSpPr>
                <a:spLocks noChangeArrowheads="1"/>
              </p:cNvSpPr>
              <p:nvPr/>
            </p:nvSpPr>
            <p:spPr bwMode="auto">
              <a:xfrm>
                <a:off x="5393" y="1147"/>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26" name="Oval 25">
              <a:extLst>
                <a:ext uri="{FF2B5EF4-FFF2-40B4-BE49-F238E27FC236}">
                  <a16:creationId xmlns:a16="http://schemas.microsoft.com/office/drawing/2014/main" id="{F629D0CB-09C9-47AF-8EBC-892C653B274B}"/>
                </a:ext>
              </a:extLst>
            </p:cNvPr>
            <p:cNvSpPr>
              <a:spLocks noChangeArrowheads="1"/>
            </p:cNvSpPr>
            <p:nvPr/>
          </p:nvSpPr>
          <p:spPr bwMode="auto">
            <a:xfrm>
              <a:off x="8555038" y="1524616"/>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7" name="Freeform 20">
              <a:extLst>
                <a:ext uri="{FF2B5EF4-FFF2-40B4-BE49-F238E27FC236}">
                  <a16:creationId xmlns:a16="http://schemas.microsoft.com/office/drawing/2014/main" id="{9A6C99A7-84F3-4751-8906-4689E1EFC748}"/>
                </a:ext>
              </a:extLst>
            </p:cNvPr>
            <p:cNvSpPr>
              <a:spLocks/>
            </p:cNvSpPr>
            <p:nvPr/>
          </p:nvSpPr>
          <p:spPr bwMode="auto">
            <a:xfrm>
              <a:off x="8523288" y="1599229"/>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55" name="Group 54">
            <a:extLst>
              <a:ext uri="{FF2B5EF4-FFF2-40B4-BE49-F238E27FC236}">
                <a16:creationId xmlns:a16="http://schemas.microsoft.com/office/drawing/2014/main" id="{526AC16B-1F1E-4DC3-BACB-0D536176D16A}"/>
              </a:ext>
            </a:extLst>
          </p:cNvPr>
          <p:cNvGrpSpPr/>
          <p:nvPr/>
        </p:nvGrpSpPr>
        <p:grpSpPr>
          <a:xfrm>
            <a:off x="6816130" y="1009656"/>
            <a:ext cx="491598" cy="234832"/>
            <a:chOff x="8314531" y="1884076"/>
            <a:chExt cx="561975" cy="268450"/>
          </a:xfrm>
        </p:grpSpPr>
        <p:grpSp>
          <p:nvGrpSpPr>
            <p:cNvPr id="46" name="Group 45">
              <a:extLst>
                <a:ext uri="{FF2B5EF4-FFF2-40B4-BE49-F238E27FC236}">
                  <a16:creationId xmlns:a16="http://schemas.microsoft.com/office/drawing/2014/main" id="{934384B2-C506-4A91-B437-5E7E93795F50}"/>
                </a:ext>
              </a:extLst>
            </p:cNvPr>
            <p:cNvGrpSpPr/>
            <p:nvPr/>
          </p:nvGrpSpPr>
          <p:grpSpPr>
            <a:xfrm>
              <a:off x="8521699" y="1989014"/>
              <a:ext cx="147638" cy="163512"/>
              <a:chOff x="7473950" y="1327151"/>
              <a:chExt cx="147638" cy="163512"/>
            </a:xfrm>
          </p:grpSpPr>
          <p:sp>
            <p:nvSpPr>
              <p:cNvPr id="42" name="Freeform 27">
                <a:extLst>
                  <a:ext uri="{FF2B5EF4-FFF2-40B4-BE49-F238E27FC236}">
                    <a16:creationId xmlns:a16="http://schemas.microsoft.com/office/drawing/2014/main" id="{BE824F61-5A3E-4FBD-8EF0-5215A586450C}"/>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3" name="Freeform 28">
                <a:extLst>
                  <a:ext uri="{FF2B5EF4-FFF2-40B4-BE49-F238E27FC236}">
                    <a16:creationId xmlns:a16="http://schemas.microsoft.com/office/drawing/2014/main" id="{7F33D5D0-51D0-4BED-B81E-511B9DC40A61}"/>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5" name="Freeform 29">
                <a:extLst>
                  <a:ext uri="{FF2B5EF4-FFF2-40B4-BE49-F238E27FC236}">
                    <a16:creationId xmlns:a16="http://schemas.microsoft.com/office/drawing/2014/main" id="{DD9FD34F-BC1B-4788-A4B3-249F53F3ECFE}"/>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53" name="TextBox 52">
              <a:extLst>
                <a:ext uri="{FF2B5EF4-FFF2-40B4-BE49-F238E27FC236}">
                  <a16:creationId xmlns:a16="http://schemas.microsoft.com/office/drawing/2014/main" id="{A4B0585E-48F2-4ACF-AF99-E03532E30899}"/>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31" name="Group 30">
            <a:extLst>
              <a:ext uri="{FF2B5EF4-FFF2-40B4-BE49-F238E27FC236}">
                <a16:creationId xmlns:a16="http://schemas.microsoft.com/office/drawing/2014/main" id="{4B70C96A-5B0E-4324-9D6F-60F2F687B8A8}"/>
              </a:ext>
            </a:extLst>
          </p:cNvPr>
          <p:cNvGrpSpPr/>
          <p:nvPr/>
        </p:nvGrpSpPr>
        <p:grpSpPr>
          <a:xfrm>
            <a:off x="7484298" y="724641"/>
            <a:ext cx="332863" cy="250093"/>
            <a:chOff x="9277350" y="1377950"/>
            <a:chExt cx="593725" cy="446088"/>
          </a:xfrm>
        </p:grpSpPr>
        <p:sp>
          <p:nvSpPr>
            <p:cNvPr id="14" name="AutoShape 12">
              <a:extLst>
                <a:ext uri="{FF2B5EF4-FFF2-40B4-BE49-F238E27FC236}">
                  <a16:creationId xmlns:a16="http://schemas.microsoft.com/office/drawing/2014/main" id="{343D1477-7B80-4654-B600-85E0179BFA24}"/>
                </a:ext>
              </a:extLst>
            </p:cNvPr>
            <p:cNvSpPr>
              <a:spLocks noChangeAspect="1" noChangeArrowheads="1" noTextEdit="1"/>
            </p:cNvSpPr>
            <p:nvPr/>
          </p:nvSpPr>
          <p:spPr bwMode="auto">
            <a:xfrm>
              <a:off x="9277350" y="1377950"/>
              <a:ext cx="5937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5" name="Rectangle 14">
              <a:extLst>
                <a:ext uri="{FF2B5EF4-FFF2-40B4-BE49-F238E27FC236}">
                  <a16:creationId xmlns:a16="http://schemas.microsoft.com/office/drawing/2014/main" id="{BBBA5FD6-B69C-4FFD-9922-5754C0B4063A}"/>
                </a:ext>
              </a:extLst>
            </p:cNvPr>
            <p:cNvSpPr>
              <a:spLocks noChangeArrowheads="1"/>
            </p:cNvSpPr>
            <p:nvPr/>
          </p:nvSpPr>
          <p:spPr bwMode="auto">
            <a:xfrm>
              <a:off x="9277350" y="1377950"/>
              <a:ext cx="593725" cy="55563"/>
            </a:xfrm>
            <a:prstGeom prst="rect">
              <a:avLst/>
            </a:prstGeom>
            <a:solidFill>
              <a:srgbClr val="50E6FF"/>
            </a:solidFill>
            <a:ln w="3175">
              <a:noFill/>
              <a:miter lim="800000"/>
              <a:headEnd/>
              <a:tailEnd/>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6" name="Rectangle 15">
              <a:extLst>
                <a:ext uri="{FF2B5EF4-FFF2-40B4-BE49-F238E27FC236}">
                  <a16:creationId xmlns:a16="http://schemas.microsoft.com/office/drawing/2014/main" id="{171613EA-2819-42E7-9E6B-1A85345A55EF}"/>
                </a:ext>
              </a:extLst>
            </p:cNvPr>
            <p:cNvSpPr>
              <a:spLocks noChangeArrowheads="1"/>
            </p:cNvSpPr>
            <p:nvPr/>
          </p:nvSpPr>
          <p:spPr bwMode="auto">
            <a:xfrm>
              <a:off x="9277350" y="1433513"/>
              <a:ext cx="593725" cy="3905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7" name="Oval 16">
              <a:extLst>
                <a:ext uri="{FF2B5EF4-FFF2-40B4-BE49-F238E27FC236}">
                  <a16:creationId xmlns:a16="http://schemas.microsoft.com/office/drawing/2014/main" id="{CC7A3575-62BD-4F74-A642-DCE75F2D6295}"/>
                </a:ext>
              </a:extLst>
            </p:cNvPr>
            <p:cNvSpPr>
              <a:spLocks noChangeArrowheads="1"/>
            </p:cNvSpPr>
            <p:nvPr/>
          </p:nvSpPr>
          <p:spPr bwMode="auto">
            <a:xfrm>
              <a:off x="9296400"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8" name="Oval 17">
              <a:extLst>
                <a:ext uri="{FF2B5EF4-FFF2-40B4-BE49-F238E27FC236}">
                  <a16:creationId xmlns:a16="http://schemas.microsoft.com/office/drawing/2014/main" id="{32D0E454-725A-45F7-901F-F817AFEDA370}"/>
                </a:ext>
              </a:extLst>
            </p:cNvPr>
            <p:cNvSpPr>
              <a:spLocks noChangeArrowheads="1"/>
            </p:cNvSpPr>
            <p:nvPr/>
          </p:nvSpPr>
          <p:spPr bwMode="auto">
            <a:xfrm>
              <a:off x="9323388"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9" name="Oval 18">
              <a:extLst>
                <a:ext uri="{FF2B5EF4-FFF2-40B4-BE49-F238E27FC236}">
                  <a16:creationId xmlns:a16="http://schemas.microsoft.com/office/drawing/2014/main" id="{240C9C75-5BC0-43E5-8B99-6EEC2FE797C9}"/>
                </a:ext>
              </a:extLst>
            </p:cNvPr>
            <p:cNvSpPr>
              <a:spLocks noChangeArrowheads="1"/>
            </p:cNvSpPr>
            <p:nvPr/>
          </p:nvSpPr>
          <p:spPr bwMode="auto">
            <a:xfrm>
              <a:off x="9351963"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0" name="Oval 19">
              <a:extLst>
                <a:ext uri="{FF2B5EF4-FFF2-40B4-BE49-F238E27FC236}">
                  <a16:creationId xmlns:a16="http://schemas.microsoft.com/office/drawing/2014/main" id="{A688BF63-7BE3-44ED-AFCF-D0CEFF04CD9F}"/>
                </a:ext>
              </a:extLst>
            </p:cNvPr>
            <p:cNvSpPr>
              <a:spLocks noChangeArrowheads="1"/>
            </p:cNvSpPr>
            <p:nvPr/>
          </p:nvSpPr>
          <p:spPr bwMode="auto">
            <a:xfrm>
              <a:off x="9540875" y="1571625"/>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1" name="Freeform 20">
              <a:extLst>
                <a:ext uri="{FF2B5EF4-FFF2-40B4-BE49-F238E27FC236}">
                  <a16:creationId xmlns:a16="http://schemas.microsoft.com/office/drawing/2014/main" id="{D4269320-F015-481B-9E9A-74B7CCD2A022}"/>
                </a:ext>
              </a:extLst>
            </p:cNvPr>
            <p:cNvSpPr>
              <a:spLocks/>
            </p:cNvSpPr>
            <p:nvPr/>
          </p:nvSpPr>
          <p:spPr bwMode="auto">
            <a:xfrm>
              <a:off x="9509125" y="1646238"/>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127" name="Group 126">
            <a:extLst>
              <a:ext uri="{FF2B5EF4-FFF2-40B4-BE49-F238E27FC236}">
                <a16:creationId xmlns:a16="http://schemas.microsoft.com/office/drawing/2014/main" id="{15E205AD-5E5F-47B2-9745-BC15DCAE9BC9}"/>
              </a:ext>
            </a:extLst>
          </p:cNvPr>
          <p:cNvGrpSpPr/>
          <p:nvPr/>
        </p:nvGrpSpPr>
        <p:grpSpPr>
          <a:xfrm>
            <a:off x="7404932" y="1009656"/>
            <a:ext cx="491598" cy="234832"/>
            <a:chOff x="8314531" y="1884076"/>
            <a:chExt cx="561975" cy="268450"/>
          </a:xfrm>
        </p:grpSpPr>
        <p:grpSp>
          <p:nvGrpSpPr>
            <p:cNvPr id="128" name="Group 127">
              <a:extLst>
                <a:ext uri="{FF2B5EF4-FFF2-40B4-BE49-F238E27FC236}">
                  <a16:creationId xmlns:a16="http://schemas.microsoft.com/office/drawing/2014/main" id="{25F1650E-18E0-4965-8452-D4FFE30FB0AB}"/>
                </a:ext>
              </a:extLst>
            </p:cNvPr>
            <p:cNvGrpSpPr/>
            <p:nvPr/>
          </p:nvGrpSpPr>
          <p:grpSpPr>
            <a:xfrm>
              <a:off x="8521699" y="1989014"/>
              <a:ext cx="147638" cy="163512"/>
              <a:chOff x="7473950" y="1327151"/>
              <a:chExt cx="147638" cy="163512"/>
            </a:xfrm>
          </p:grpSpPr>
          <p:sp>
            <p:nvSpPr>
              <p:cNvPr id="130" name="Freeform 27">
                <a:extLst>
                  <a:ext uri="{FF2B5EF4-FFF2-40B4-BE49-F238E27FC236}">
                    <a16:creationId xmlns:a16="http://schemas.microsoft.com/office/drawing/2014/main" id="{06CB9DE4-DB2E-4DE3-823B-9BAF9DE2DB1A}"/>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1" name="Freeform 28">
                <a:extLst>
                  <a:ext uri="{FF2B5EF4-FFF2-40B4-BE49-F238E27FC236}">
                    <a16:creationId xmlns:a16="http://schemas.microsoft.com/office/drawing/2014/main" id="{F661025C-9B5B-4242-891E-EC3C8578F20A}"/>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2" name="Freeform 29">
                <a:extLst>
                  <a:ext uri="{FF2B5EF4-FFF2-40B4-BE49-F238E27FC236}">
                    <a16:creationId xmlns:a16="http://schemas.microsoft.com/office/drawing/2014/main" id="{7DF41AFE-EFEF-41C8-8BF3-A34F279490BF}"/>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129" name="TextBox 128">
              <a:extLst>
                <a:ext uri="{FF2B5EF4-FFF2-40B4-BE49-F238E27FC236}">
                  <a16:creationId xmlns:a16="http://schemas.microsoft.com/office/drawing/2014/main" id="{4214D8BD-DA2F-494B-92DF-C6D8AFD8C98A}"/>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142" name="simplify" descr="simplify">
            <a:extLst>
              <a:ext uri="{FF2B5EF4-FFF2-40B4-BE49-F238E27FC236}">
                <a16:creationId xmlns:a16="http://schemas.microsoft.com/office/drawing/2014/main" id="{4AF37E12-231A-4A00-9011-A4BA8BA504EE}"/>
              </a:ext>
            </a:extLst>
          </p:cNvPr>
          <p:cNvGrpSpPr/>
          <p:nvPr/>
        </p:nvGrpSpPr>
        <p:grpSpPr>
          <a:xfrm rot="5400000">
            <a:off x="7209299" y="1620105"/>
            <a:ext cx="284781" cy="310021"/>
            <a:chOff x="2668477" y="1234611"/>
            <a:chExt cx="412069" cy="448596"/>
          </a:xfrm>
        </p:grpSpPr>
        <p:sp>
          <p:nvSpPr>
            <p:cNvPr id="176" name="Freeform 987">
              <a:extLst>
                <a:ext uri="{FF2B5EF4-FFF2-40B4-BE49-F238E27FC236}">
                  <a16:creationId xmlns:a16="http://schemas.microsoft.com/office/drawing/2014/main" id="{E1629CB9-9226-42A1-B824-11B0BF455902}"/>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0088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7" name="Freeform 988">
              <a:extLst>
                <a:ext uri="{FF2B5EF4-FFF2-40B4-BE49-F238E27FC236}">
                  <a16:creationId xmlns:a16="http://schemas.microsoft.com/office/drawing/2014/main" id="{BEC945AB-E3EE-4BBA-B4B1-BCB0411F7C3B}"/>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8" name="Oval 989">
              <a:extLst>
                <a:ext uri="{FF2B5EF4-FFF2-40B4-BE49-F238E27FC236}">
                  <a16:creationId xmlns:a16="http://schemas.microsoft.com/office/drawing/2014/main" id="{3A853FD0-0ECB-4CE9-BDA1-C622360D8FB4}"/>
                </a:ext>
              </a:extLst>
            </p:cNvPr>
            <p:cNvSpPr>
              <a:spLocks noChangeArrowheads="1"/>
            </p:cNvSpPr>
            <p:nvPr/>
          </p:nvSpPr>
          <p:spPr bwMode="auto">
            <a:xfrm>
              <a:off x="2708964" y="1418844"/>
              <a:ext cx="49159" cy="47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83" name="Rectangle 990">
              <a:extLst>
                <a:ext uri="{FF2B5EF4-FFF2-40B4-BE49-F238E27FC236}">
                  <a16:creationId xmlns:a16="http://schemas.microsoft.com/office/drawing/2014/main" id="{397B40F7-D0D4-46EE-9379-C944BA790C8A}"/>
                </a:ext>
              </a:extLst>
            </p:cNvPr>
            <p:cNvSpPr>
              <a:spLocks noChangeArrowheads="1"/>
            </p:cNvSpPr>
            <p:nvPr/>
          </p:nvSpPr>
          <p:spPr bwMode="auto">
            <a:xfrm>
              <a:off x="2680047" y="1234611"/>
              <a:ext cx="108439" cy="1084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96" name="Freeform 991">
              <a:extLst>
                <a:ext uri="{FF2B5EF4-FFF2-40B4-BE49-F238E27FC236}">
                  <a16:creationId xmlns:a16="http://schemas.microsoft.com/office/drawing/2014/main" id="{F74FB681-BC76-4DD9-A58E-3E6385F00739}"/>
                </a:ext>
              </a:extLst>
            </p:cNvPr>
            <p:cNvSpPr>
              <a:spLocks/>
            </p:cNvSpPr>
            <p:nvPr/>
          </p:nvSpPr>
          <p:spPr bwMode="auto">
            <a:xfrm>
              <a:off x="2668477" y="1551635"/>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grpSp>
      <p:cxnSp>
        <p:nvCxnSpPr>
          <p:cNvPr id="64" name="Connector: Elbow 63">
            <a:extLst>
              <a:ext uri="{FF2B5EF4-FFF2-40B4-BE49-F238E27FC236}">
                <a16:creationId xmlns:a16="http://schemas.microsoft.com/office/drawing/2014/main" id="{85FB25BC-145C-4164-9CBA-4DB163C02437}"/>
              </a:ext>
            </a:extLst>
          </p:cNvPr>
          <p:cNvCxnSpPr>
            <a:cxnSpLocks/>
            <a:endCxn id="196" idx="3"/>
          </p:cNvCxnSpPr>
          <p:nvPr/>
        </p:nvCxnSpPr>
        <p:spPr>
          <a:xfrm rot="16200000" flipH="1">
            <a:off x="6925797" y="1407808"/>
            <a:ext cx="400766" cy="140999"/>
          </a:xfrm>
          <a:prstGeom prst="bentConnector3">
            <a:avLst>
              <a:gd name="adj1" fmla="val 100429"/>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318EB77-5EFF-4B9C-A4AA-4B1B1ECFDC25}"/>
              </a:ext>
            </a:extLst>
          </p:cNvPr>
          <p:cNvCxnSpPr>
            <a:cxnSpLocks/>
            <a:endCxn id="183" idx="0"/>
          </p:cNvCxnSpPr>
          <p:nvPr/>
        </p:nvCxnSpPr>
        <p:spPr>
          <a:xfrm rot="5400000">
            <a:off x="7381457" y="1402671"/>
            <a:ext cx="400766" cy="150278"/>
          </a:xfrm>
          <a:prstGeom prst="bentConnector2">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F5AA2B0-C145-4D9A-833C-72BDCBE95D7F}"/>
              </a:ext>
            </a:extLst>
          </p:cNvPr>
          <p:cNvGrpSpPr/>
          <p:nvPr/>
        </p:nvGrpSpPr>
        <p:grpSpPr>
          <a:xfrm>
            <a:off x="7290779" y="1923964"/>
            <a:ext cx="148076" cy="148076"/>
            <a:chOff x="8830394" y="2929277"/>
            <a:chExt cx="219652" cy="219652"/>
          </a:xfrm>
        </p:grpSpPr>
        <p:sp>
          <p:nvSpPr>
            <p:cNvPr id="106" name="Oval 105">
              <a:extLst>
                <a:ext uri="{FF2B5EF4-FFF2-40B4-BE49-F238E27FC236}">
                  <a16:creationId xmlns:a16="http://schemas.microsoft.com/office/drawing/2014/main" id="{5F29D88D-B9CA-48CB-85CF-A9C3F635F8E5}"/>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38">
              <a:extLst>
                <a:ext uri="{FF2B5EF4-FFF2-40B4-BE49-F238E27FC236}">
                  <a16:creationId xmlns:a16="http://schemas.microsoft.com/office/drawing/2014/main" id="{E06987CE-7BE5-4DA2-A2B5-CF1F837BF533}"/>
                </a:ext>
              </a:extLst>
            </p:cNvPr>
            <p:cNvGrpSpPr>
              <a:grpSpLocks noChangeAspect="1"/>
            </p:cNvGrpSpPr>
            <p:nvPr/>
          </p:nvGrpSpPr>
          <p:grpSpPr bwMode="auto">
            <a:xfrm>
              <a:off x="8857446" y="3002683"/>
              <a:ext cx="165548" cy="72841"/>
              <a:chOff x="5455" y="1805"/>
              <a:chExt cx="375" cy="165"/>
            </a:xfrm>
          </p:grpSpPr>
          <p:sp>
            <p:nvSpPr>
              <p:cNvPr id="89" name="AutoShape 37">
                <a:extLst>
                  <a:ext uri="{FF2B5EF4-FFF2-40B4-BE49-F238E27FC236}">
                    <a16:creationId xmlns:a16="http://schemas.microsoft.com/office/drawing/2014/main" id="{620F0800-6A87-4BD8-996C-C8F4808AF9C5}"/>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0" name="Freeform 39">
                <a:extLst>
                  <a:ext uri="{FF2B5EF4-FFF2-40B4-BE49-F238E27FC236}">
                    <a16:creationId xmlns:a16="http://schemas.microsoft.com/office/drawing/2014/main" id="{5C7FB931-7D3C-4A43-A034-227C789E101A}"/>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2" name="Freeform 40">
                <a:extLst>
                  <a:ext uri="{FF2B5EF4-FFF2-40B4-BE49-F238E27FC236}">
                    <a16:creationId xmlns:a16="http://schemas.microsoft.com/office/drawing/2014/main" id="{3A51168F-4B43-45BE-A0B5-805721C55998}"/>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4" name="Freeform 41">
                <a:extLst>
                  <a:ext uri="{FF2B5EF4-FFF2-40B4-BE49-F238E27FC236}">
                    <a16:creationId xmlns:a16="http://schemas.microsoft.com/office/drawing/2014/main" id="{CDEB1EF2-CCD4-4618-877C-0688F40ED41C}"/>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5" name="Freeform 42">
                <a:extLst>
                  <a:ext uri="{FF2B5EF4-FFF2-40B4-BE49-F238E27FC236}">
                    <a16:creationId xmlns:a16="http://schemas.microsoft.com/office/drawing/2014/main" id="{1FD7F6E1-845F-4682-A9D3-8FD702B8AA07}"/>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7" name="Oval 43">
                <a:extLst>
                  <a:ext uri="{FF2B5EF4-FFF2-40B4-BE49-F238E27FC236}">
                    <a16:creationId xmlns:a16="http://schemas.microsoft.com/office/drawing/2014/main" id="{369AAE5E-1C56-4CCF-B9E1-95AFFEEAFC43}"/>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9" name="Oval 44">
                <a:extLst>
                  <a:ext uri="{FF2B5EF4-FFF2-40B4-BE49-F238E27FC236}">
                    <a16:creationId xmlns:a16="http://schemas.microsoft.com/office/drawing/2014/main" id="{F41188D4-9E59-4E95-9EB4-017BB46DECAC}"/>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0" name="Oval 45">
                <a:extLst>
                  <a:ext uri="{FF2B5EF4-FFF2-40B4-BE49-F238E27FC236}">
                    <a16:creationId xmlns:a16="http://schemas.microsoft.com/office/drawing/2014/main" id="{AE5C153F-7A51-4BE7-B14B-69A6383DDF0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grpSp>
        <p:nvGrpSpPr>
          <p:cNvPr id="124" name="Group 123">
            <a:extLst>
              <a:ext uri="{FF2B5EF4-FFF2-40B4-BE49-F238E27FC236}">
                <a16:creationId xmlns:a16="http://schemas.microsoft.com/office/drawing/2014/main" id="{D87DC04F-AE80-4D0C-9F71-D9BEDB14D97A}"/>
              </a:ext>
            </a:extLst>
          </p:cNvPr>
          <p:cNvGrpSpPr/>
          <p:nvPr/>
        </p:nvGrpSpPr>
        <p:grpSpPr>
          <a:xfrm>
            <a:off x="5760672" y="2043562"/>
            <a:ext cx="3343515" cy="171763"/>
            <a:chOff x="7161105" y="3065998"/>
            <a:chExt cx="3822171" cy="196352"/>
          </a:xfrm>
        </p:grpSpPr>
        <p:sp>
          <p:nvSpPr>
            <p:cNvPr id="113" name="TextBox 112">
              <a:extLst>
                <a:ext uri="{FF2B5EF4-FFF2-40B4-BE49-F238E27FC236}">
                  <a16:creationId xmlns:a16="http://schemas.microsoft.com/office/drawing/2014/main" id="{294E9536-1DF9-4419-83C2-8FB66B5BA9B7}"/>
                </a:ext>
              </a:extLst>
            </p:cNvPr>
            <p:cNvSpPr txBox="1"/>
            <p:nvPr/>
          </p:nvSpPr>
          <p:spPr>
            <a:xfrm>
              <a:off x="7199209" y="3065998"/>
              <a:ext cx="1140638" cy="169249"/>
            </a:xfrm>
            <a:prstGeom prst="rect">
              <a:avLst/>
            </a:prstGeom>
            <a:noFill/>
          </p:spPr>
          <p:txBody>
            <a:bodyPr wrap="square" lIns="0" tIns="0" rIns="0" bIns="0" rtlCol="0">
              <a:spAutoFit/>
            </a:bodyPr>
            <a:lstStyle/>
            <a:p>
              <a:pPr defTabSz="799888"/>
              <a:r>
                <a:rPr lang="en-US" sz="962">
                  <a:solidFill>
                    <a:srgbClr val="7030A0"/>
                  </a:solidFill>
                  <a:latin typeface="Segoe UI Semibold"/>
                </a:rPr>
                <a:t>BRAZE</a:t>
              </a:r>
            </a:p>
          </p:txBody>
        </p:sp>
        <p:cxnSp>
          <p:nvCxnSpPr>
            <p:cNvPr id="213" name="Straight Connector 212">
              <a:extLst>
                <a:ext uri="{FF2B5EF4-FFF2-40B4-BE49-F238E27FC236}">
                  <a16:creationId xmlns:a16="http://schemas.microsoft.com/office/drawing/2014/main" id="{98051460-C052-41A0-8D77-063309828344}"/>
                </a:ext>
              </a:extLst>
            </p:cNvPr>
            <p:cNvCxnSpPr>
              <a:cxnSpLocks/>
            </p:cNvCxnSpPr>
            <p:nvPr/>
          </p:nvCxnSpPr>
          <p:spPr>
            <a:xfrm>
              <a:off x="7161105" y="3262350"/>
              <a:ext cx="3822171" cy="0"/>
            </a:xfrm>
            <a:prstGeom prst="line">
              <a:avLst/>
            </a:prstGeom>
            <a:solidFill>
              <a:schemeClr val="bg1"/>
            </a:solidFill>
            <a:ln w="12700">
              <a:solidFill>
                <a:srgbClr val="7030A0">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22" name="Group 121">
            <a:extLst>
              <a:ext uri="{FF2B5EF4-FFF2-40B4-BE49-F238E27FC236}">
                <a16:creationId xmlns:a16="http://schemas.microsoft.com/office/drawing/2014/main" id="{CDAD7244-2C0D-448F-BC65-5A964C720657}"/>
              </a:ext>
            </a:extLst>
          </p:cNvPr>
          <p:cNvGrpSpPr/>
          <p:nvPr/>
        </p:nvGrpSpPr>
        <p:grpSpPr>
          <a:xfrm>
            <a:off x="5760672" y="2419975"/>
            <a:ext cx="3343515" cy="178322"/>
            <a:chOff x="7161105" y="3496292"/>
            <a:chExt cx="3822171" cy="203850"/>
          </a:xfrm>
        </p:grpSpPr>
        <p:sp>
          <p:nvSpPr>
            <p:cNvPr id="214" name="TextBox 213">
              <a:extLst>
                <a:ext uri="{FF2B5EF4-FFF2-40B4-BE49-F238E27FC236}">
                  <a16:creationId xmlns:a16="http://schemas.microsoft.com/office/drawing/2014/main" id="{97143E02-10C2-41BE-896D-A85F0F3933B7}"/>
                </a:ext>
              </a:extLst>
            </p:cNvPr>
            <p:cNvSpPr txBox="1"/>
            <p:nvPr/>
          </p:nvSpPr>
          <p:spPr>
            <a:xfrm>
              <a:off x="7199209" y="3530893"/>
              <a:ext cx="1140638" cy="169249"/>
            </a:xfrm>
            <a:prstGeom prst="rect">
              <a:avLst/>
            </a:prstGeom>
            <a:noFill/>
          </p:spPr>
          <p:txBody>
            <a:bodyPr wrap="square" lIns="0" tIns="0" rIns="0" bIns="0" rtlCol="0">
              <a:spAutoFit/>
            </a:bodyPr>
            <a:lstStyle/>
            <a:p>
              <a:pPr defTabSz="799888"/>
              <a:r>
                <a:rPr lang="en-US" sz="962">
                  <a:solidFill>
                    <a:srgbClr val="0088EE"/>
                  </a:solidFill>
                  <a:latin typeface="Segoe UI Semibold"/>
                </a:rPr>
                <a:t>AZURE</a:t>
              </a:r>
            </a:p>
          </p:txBody>
        </p:sp>
        <p:cxnSp>
          <p:nvCxnSpPr>
            <p:cNvPr id="215" name="Straight Connector 214">
              <a:extLst>
                <a:ext uri="{FF2B5EF4-FFF2-40B4-BE49-F238E27FC236}">
                  <a16:creationId xmlns:a16="http://schemas.microsoft.com/office/drawing/2014/main" id="{7984609A-4BB7-4F9E-AB63-A632ACFA5EF2}"/>
                </a:ext>
              </a:extLst>
            </p:cNvPr>
            <p:cNvCxnSpPr>
              <a:cxnSpLocks/>
            </p:cNvCxnSpPr>
            <p:nvPr/>
          </p:nvCxnSpPr>
          <p:spPr>
            <a:xfrm>
              <a:off x="7161105" y="3496292"/>
              <a:ext cx="3822171" cy="0"/>
            </a:xfrm>
            <a:prstGeom prst="line">
              <a:avLst/>
            </a:prstGeom>
            <a:solidFill>
              <a:schemeClr val="bg1"/>
            </a:solidFill>
            <a:ln w="12700">
              <a:solidFill>
                <a:srgbClr val="0088EE">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16" name="Group 215">
            <a:extLst>
              <a:ext uri="{FF2B5EF4-FFF2-40B4-BE49-F238E27FC236}">
                <a16:creationId xmlns:a16="http://schemas.microsoft.com/office/drawing/2014/main" id="{AA43A2B3-0E5A-4A1B-9C47-F1C608B014A3}"/>
              </a:ext>
            </a:extLst>
          </p:cNvPr>
          <p:cNvGrpSpPr/>
          <p:nvPr/>
        </p:nvGrpSpPr>
        <p:grpSpPr>
          <a:xfrm>
            <a:off x="7290779" y="2515375"/>
            <a:ext cx="148076" cy="148076"/>
            <a:chOff x="8830394" y="2929277"/>
            <a:chExt cx="219652" cy="219652"/>
          </a:xfrm>
        </p:grpSpPr>
        <p:sp>
          <p:nvSpPr>
            <p:cNvPr id="217" name="Oval 216">
              <a:extLst>
                <a:ext uri="{FF2B5EF4-FFF2-40B4-BE49-F238E27FC236}">
                  <a16:creationId xmlns:a16="http://schemas.microsoft.com/office/drawing/2014/main" id="{AFF5C9C6-F019-42B0-A911-9F6A8509F2EA}"/>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8" name="Group 38">
              <a:extLst>
                <a:ext uri="{FF2B5EF4-FFF2-40B4-BE49-F238E27FC236}">
                  <a16:creationId xmlns:a16="http://schemas.microsoft.com/office/drawing/2014/main" id="{7CEC918F-7F20-44D2-BADE-DB9DBFC5CD68}"/>
                </a:ext>
              </a:extLst>
            </p:cNvPr>
            <p:cNvGrpSpPr>
              <a:grpSpLocks noChangeAspect="1"/>
            </p:cNvGrpSpPr>
            <p:nvPr/>
          </p:nvGrpSpPr>
          <p:grpSpPr bwMode="auto">
            <a:xfrm>
              <a:off x="8857446" y="3002683"/>
              <a:ext cx="165548" cy="72841"/>
              <a:chOff x="5455" y="1805"/>
              <a:chExt cx="375" cy="165"/>
            </a:xfrm>
          </p:grpSpPr>
          <p:sp>
            <p:nvSpPr>
              <p:cNvPr id="219" name="AutoShape 37">
                <a:extLst>
                  <a:ext uri="{FF2B5EF4-FFF2-40B4-BE49-F238E27FC236}">
                    <a16:creationId xmlns:a16="http://schemas.microsoft.com/office/drawing/2014/main" id="{ADB39AAA-42A1-4EF3-BB12-C1DC4BC870B0}"/>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0" name="Freeform 39">
                <a:extLst>
                  <a:ext uri="{FF2B5EF4-FFF2-40B4-BE49-F238E27FC236}">
                    <a16:creationId xmlns:a16="http://schemas.microsoft.com/office/drawing/2014/main" id="{AABB0903-A05B-40CF-B15B-871440889D20}"/>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1" name="Freeform 40">
                <a:extLst>
                  <a:ext uri="{FF2B5EF4-FFF2-40B4-BE49-F238E27FC236}">
                    <a16:creationId xmlns:a16="http://schemas.microsoft.com/office/drawing/2014/main" id="{95E172CE-DD26-4974-9137-F44C87355FD9}"/>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2" name="Freeform 41">
                <a:extLst>
                  <a:ext uri="{FF2B5EF4-FFF2-40B4-BE49-F238E27FC236}">
                    <a16:creationId xmlns:a16="http://schemas.microsoft.com/office/drawing/2014/main" id="{7369E480-2A3B-44C9-BAC7-48D845BEA915}"/>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3" name="Freeform 42">
                <a:extLst>
                  <a:ext uri="{FF2B5EF4-FFF2-40B4-BE49-F238E27FC236}">
                    <a16:creationId xmlns:a16="http://schemas.microsoft.com/office/drawing/2014/main" id="{A3798A46-4875-4FBB-8539-7277C933A1D5}"/>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4" name="Oval 43">
                <a:extLst>
                  <a:ext uri="{FF2B5EF4-FFF2-40B4-BE49-F238E27FC236}">
                    <a16:creationId xmlns:a16="http://schemas.microsoft.com/office/drawing/2014/main" id="{838936C7-A0B3-4585-AC58-5FA51F6E6AA0}"/>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5" name="Oval 44">
                <a:extLst>
                  <a:ext uri="{FF2B5EF4-FFF2-40B4-BE49-F238E27FC236}">
                    <a16:creationId xmlns:a16="http://schemas.microsoft.com/office/drawing/2014/main" id="{2985C13D-CB26-4526-9753-F3E160ECF7CB}"/>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6" name="Oval 45">
                <a:extLst>
                  <a:ext uri="{FF2B5EF4-FFF2-40B4-BE49-F238E27FC236}">
                    <a16:creationId xmlns:a16="http://schemas.microsoft.com/office/drawing/2014/main" id="{6E4AABC2-B07B-4B85-BC4F-F004E2E91E2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pic>
        <p:nvPicPr>
          <p:cNvPr id="126" name="Graphic 125">
            <a:extLst>
              <a:ext uri="{FF2B5EF4-FFF2-40B4-BE49-F238E27FC236}">
                <a16:creationId xmlns:a16="http://schemas.microsoft.com/office/drawing/2014/main" id="{1F51D608-6273-4A74-BCFA-9468D08F3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1951" y="2753174"/>
            <a:ext cx="140040" cy="140040"/>
          </a:xfrm>
          <a:prstGeom prst="rect">
            <a:avLst/>
          </a:prstGeom>
        </p:spPr>
      </p:pic>
      <p:cxnSp>
        <p:nvCxnSpPr>
          <p:cNvPr id="135" name="Straight Connector 134">
            <a:extLst>
              <a:ext uri="{FF2B5EF4-FFF2-40B4-BE49-F238E27FC236}">
                <a16:creationId xmlns:a16="http://schemas.microsoft.com/office/drawing/2014/main" id="{68B119DB-FBCF-4F5C-A1AD-23AFD5A81EEA}"/>
              </a:ext>
            </a:extLst>
          </p:cNvPr>
          <p:cNvCxnSpPr>
            <a:stCxn id="106" idx="4"/>
            <a:endCxn id="217" idx="0"/>
          </p:cNvCxnSpPr>
          <p:nvPr/>
        </p:nvCxnSpPr>
        <p:spPr>
          <a:xfrm>
            <a:off x="7364817" y="2072040"/>
            <a:ext cx="0" cy="4433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46789-12EB-49A8-8AE5-AF335DB2E9D7}"/>
              </a:ext>
            </a:extLst>
          </p:cNvPr>
          <p:cNvCxnSpPr>
            <a:endCxn id="217" idx="0"/>
          </p:cNvCxnSpPr>
          <p:nvPr/>
        </p:nvCxnSpPr>
        <p:spPr>
          <a:xfrm>
            <a:off x="7364817" y="2072040"/>
            <a:ext cx="0" cy="443334"/>
          </a:xfrm>
          <a:prstGeom prst="line">
            <a:avLst/>
          </a:prstGeom>
          <a:ln w="19050">
            <a:solidFill>
              <a:srgbClr val="0088E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5" name="Picture 1024">
            <a:extLst>
              <a:ext uri="{FF2B5EF4-FFF2-40B4-BE49-F238E27FC236}">
                <a16:creationId xmlns:a16="http://schemas.microsoft.com/office/drawing/2014/main" id="{FCB1FC42-FBDF-44F6-BA66-D8A4F1F75DA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2492" r="1753" b="34433"/>
          <a:stretch/>
        </p:blipFill>
        <p:spPr>
          <a:xfrm>
            <a:off x="7381873" y="2040406"/>
            <a:ext cx="39994" cy="455623"/>
          </a:xfrm>
          <a:prstGeom prst="rect">
            <a:avLst/>
          </a:prstGeom>
        </p:spPr>
      </p:pic>
      <p:sp>
        <p:nvSpPr>
          <p:cNvPr id="1026" name="TextBox 1025">
            <a:extLst>
              <a:ext uri="{FF2B5EF4-FFF2-40B4-BE49-F238E27FC236}">
                <a16:creationId xmlns:a16="http://schemas.microsoft.com/office/drawing/2014/main" id="{D1475E4F-2E73-494B-B1C0-1EBF966A7317}"/>
              </a:ext>
            </a:extLst>
          </p:cNvPr>
          <p:cNvSpPr txBox="1"/>
          <p:nvPr/>
        </p:nvSpPr>
        <p:spPr>
          <a:xfrm>
            <a:off x="7906313" y="723393"/>
            <a:ext cx="1097098" cy="341504"/>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Regular" panose="020B0502040204020203" pitchFamily="34" charset="0"/>
                <a:ea typeface="Segoe Pro" charset="0"/>
                <a:cs typeface="Segoe UI Regular" panose="020B0502040204020203" pitchFamily="34" charset="0"/>
              </a:rPr>
              <a:t>User </a:t>
            </a:r>
            <a:r>
              <a:rPr lang="en-US" sz="612">
                <a:solidFill>
                  <a:prstClr val="black"/>
                </a:solidFill>
                <a:latin typeface="Segoe UI Semibold"/>
                <a:ea typeface="Segoe Pro" charset="0"/>
                <a:cs typeface="Segoe UI Regular" panose="020B0502040204020203" pitchFamily="34" charset="0"/>
              </a:rPr>
              <a:t>Data Points</a:t>
            </a:r>
            <a:r>
              <a:rPr lang="en-US" sz="612">
                <a:solidFill>
                  <a:prstClr val="black"/>
                </a:solidFill>
                <a:latin typeface="Segoe UI Regular" panose="020B0502040204020203" pitchFamily="34" charset="0"/>
                <a:ea typeface="Segoe Pro" charset="0"/>
                <a:cs typeface="Segoe UI Regular" panose="020B0502040204020203" pitchFamily="34" charset="0"/>
              </a:rPr>
              <a:t> gathered by Braze via SDK (or API).</a:t>
            </a:r>
          </a:p>
        </p:txBody>
      </p:sp>
      <p:sp>
        <p:nvSpPr>
          <p:cNvPr id="1027" name="TextBox 1026">
            <a:extLst>
              <a:ext uri="{FF2B5EF4-FFF2-40B4-BE49-F238E27FC236}">
                <a16:creationId xmlns:a16="http://schemas.microsoft.com/office/drawing/2014/main" id="{5752A27F-BD8A-4393-9B3F-712E769F1B3C}"/>
              </a:ext>
            </a:extLst>
          </p:cNvPr>
          <p:cNvSpPr txBox="1"/>
          <p:nvPr/>
        </p:nvSpPr>
        <p:spPr>
          <a:xfrm>
            <a:off x="7906313" y="1538721"/>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Semibold"/>
                <a:ea typeface="Segoe Pro" charset="0"/>
                <a:cs typeface="Segoe UI Regular" panose="020B0502040204020203" pitchFamily="34" charset="0"/>
              </a:rPr>
              <a:t>User Events </a:t>
            </a:r>
            <a:r>
              <a:rPr lang="en-US" sz="612">
                <a:solidFill>
                  <a:prstClr val="black"/>
                </a:solidFill>
                <a:latin typeface="Segoe UI"/>
                <a:ea typeface="Segoe Pro" charset="0"/>
                <a:cs typeface="Segoe UI Regular" panose="020B0502040204020203" pitchFamily="34" charset="0"/>
              </a:rPr>
              <a:t>and </a:t>
            </a:r>
            <a:r>
              <a:rPr lang="en-US" sz="612">
                <a:solidFill>
                  <a:prstClr val="black"/>
                </a:solidFill>
                <a:latin typeface="Segoe UI Semibold"/>
                <a:ea typeface="Segoe Pro" charset="0"/>
                <a:cs typeface="Segoe UI Regular" panose="020B0502040204020203" pitchFamily="34" charset="0"/>
              </a:rPr>
              <a:t>Message Engagement</a:t>
            </a:r>
            <a:r>
              <a:rPr lang="en-US" sz="612">
                <a:solidFill>
                  <a:prstClr val="black"/>
                </a:solidFill>
                <a:latin typeface="Segoe UI"/>
                <a:ea typeface="Segoe Pro" charset="0"/>
                <a:cs typeface="Segoe UI Regular" panose="020B0502040204020203" pitchFamily="34" charset="0"/>
              </a:rPr>
              <a:t> Events sent to Partner Storage with “</a:t>
            </a:r>
            <a:r>
              <a:rPr lang="en-US" sz="612">
                <a:solidFill>
                  <a:prstClr val="black"/>
                </a:solidFill>
                <a:latin typeface="Segoe UI Semibold"/>
                <a:ea typeface="Segoe Pro" charset="0"/>
                <a:cs typeface="Segoe UI Regular" panose="020B0502040204020203" pitchFamily="34" charset="0"/>
              </a:rPr>
              <a:t>Currents</a:t>
            </a:r>
            <a:r>
              <a:rPr lang="en-US" sz="612">
                <a:solidFill>
                  <a:prstClr val="black"/>
                </a:solidFill>
                <a:latin typeface="Segoe UI"/>
                <a:ea typeface="Segoe Pro" charset="0"/>
                <a:cs typeface="Segoe UI Regular" panose="020B0502040204020203" pitchFamily="34" charset="0"/>
              </a:rPr>
              <a:t>” – Braze managed delivery service.</a:t>
            </a:r>
          </a:p>
        </p:txBody>
      </p:sp>
      <p:sp>
        <p:nvSpPr>
          <p:cNvPr id="1028" name="TextBox 1027">
            <a:extLst>
              <a:ext uri="{FF2B5EF4-FFF2-40B4-BE49-F238E27FC236}">
                <a16:creationId xmlns:a16="http://schemas.microsoft.com/office/drawing/2014/main" id="{782E19D2-47DA-48F1-B1D2-D9394754E6B6}"/>
              </a:ext>
            </a:extLst>
          </p:cNvPr>
          <p:cNvSpPr txBox="1"/>
          <p:nvPr/>
        </p:nvSpPr>
        <p:spPr>
          <a:xfrm>
            <a:off x="7906313" y="2570645"/>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Real-time (~5 min) Events available on </a:t>
            </a:r>
            <a:r>
              <a:rPr lang="en-US" sz="612">
                <a:solidFill>
                  <a:prstClr val="black"/>
                </a:solidFill>
                <a:latin typeface="Segoe UI Semibold"/>
                <a:ea typeface="Segoe Pro" charset="0"/>
                <a:cs typeface="Segoe UI Regular" panose="020B0502040204020203" pitchFamily="34" charset="0"/>
              </a:rPr>
              <a:t>Azure Storage</a:t>
            </a:r>
            <a:r>
              <a:rPr lang="en-US" sz="612">
                <a:solidFill>
                  <a:prstClr val="black"/>
                </a:solidFill>
                <a:latin typeface="Segoe UI"/>
                <a:ea typeface="Segoe Pro" charset="0"/>
                <a:cs typeface="Segoe UI Regular" panose="020B0502040204020203" pitchFamily="34" charset="0"/>
              </a:rPr>
              <a:t> in </a:t>
            </a:r>
            <a:r>
              <a:rPr lang="en-US" sz="612">
                <a:solidFill>
                  <a:prstClr val="black"/>
                </a:solidFill>
                <a:latin typeface="Courier New" panose="02070309020205020404" pitchFamily="49" charset="0"/>
                <a:ea typeface="Segoe Pro" charset="0"/>
                <a:cs typeface="Courier New" panose="02070309020205020404" pitchFamily="49" charset="0"/>
              </a:rPr>
              <a:t>.a</a:t>
            </a:r>
            <a:r>
              <a:rPr lang="en-US" sz="612" err="1">
                <a:solidFill>
                  <a:prstClr val="black"/>
                </a:solidFill>
                <a:latin typeface="Courier New" panose="02070309020205020404" pitchFamily="49" charset="0"/>
                <a:ea typeface="Segoe Pro" charset="0"/>
                <a:cs typeface="Courier New" panose="02070309020205020404" pitchFamily="49" charset="0"/>
              </a:rPr>
              <a:t>vro</a:t>
            </a:r>
            <a:r>
              <a:rPr lang="en-US" sz="612">
                <a:solidFill>
                  <a:prstClr val="black"/>
                </a:solidFill>
                <a:latin typeface="Segoe UI"/>
                <a:ea typeface="Segoe Pro" charset="0"/>
                <a:cs typeface="Segoe UI Regular" panose="020B0502040204020203" pitchFamily="34" charset="0"/>
              </a:rPr>
              <a:t> format. Event Delivery semantics managed by Braze.</a:t>
            </a:r>
          </a:p>
        </p:txBody>
      </p:sp>
      <p:pic>
        <p:nvPicPr>
          <p:cNvPr id="1033" name="Graphic 1032">
            <a:extLst>
              <a:ext uri="{FF2B5EF4-FFF2-40B4-BE49-F238E27FC236}">
                <a16:creationId xmlns:a16="http://schemas.microsoft.com/office/drawing/2014/main" id="{E23611DB-9F3F-457D-8796-855D8E0B80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278345" y="3992816"/>
            <a:ext cx="174663" cy="174663"/>
          </a:xfrm>
          <a:prstGeom prst="rect">
            <a:avLst/>
          </a:prstGeom>
        </p:spPr>
      </p:pic>
      <p:sp>
        <p:nvSpPr>
          <p:cNvPr id="1034" name="TextBox 1033">
            <a:extLst>
              <a:ext uri="{FF2B5EF4-FFF2-40B4-BE49-F238E27FC236}">
                <a16:creationId xmlns:a16="http://schemas.microsoft.com/office/drawing/2014/main" id="{24681E64-6578-49B1-A876-FEC2A456665A}"/>
              </a:ext>
            </a:extLst>
          </p:cNvPr>
          <p:cNvSpPr txBox="1"/>
          <p:nvPr/>
        </p:nvSpPr>
        <p:spPr>
          <a:xfrm>
            <a:off x="7906313" y="3381559"/>
            <a:ext cx="1097098" cy="812402"/>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Process Events Stream in real-time with </a:t>
            </a:r>
            <a:r>
              <a:rPr lang="en-US" sz="612">
                <a:solidFill>
                  <a:prstClr val="black"/>
                </a:solidFill>
                <a:latin typeface="Segoe UI Semibold"/>
                <a:ea typeface="Segoe Pro" charset="0"/>
                <a:cs typeface="Segoe UI Regular" panose="020B0502040204020203" pitchFamily="34" charset="0"/>
              </a:rPr>
              <a:t>Databricks</a:t>
            </a:r>
            <a:r>
              <a:rPr lang="en-US" sz="612">
                <a:solidFill>
                  <a:prstClr val="black"/>
                </a:solidFill>
                <a:latin typeface="Segoe UI"/>
                <a:ea typeface="Segoe Pro" charset="0"/>
                <a:cs typeface="Segoe UI Regular" panose="020B0502040204020203" pitchFamily="34" charset="0"/>
              </a:rPr>
              <a:t> (Auto Loader) and persist to </a:t>
            </a:r>
            <a:r>
              <a:rPr lang="en-US" sz="612">
                <a:solidFill>
                  <a:prstClr val="black"/>
                </a:solidFill>
                <a:latin typeface="Segoe UI Semibold"/>
                <a:ea typeface="Segoe Pro" charset="0"/>
                <a:cs typeface="Segoe UI Regular" panose="020B0502040204020203" pitchFamily="34" charset="0"/>
              </a:rPr>
              <a:t>Data Lake </a:t>
            </a:r>
            <a:r>
              <a:rPr lang="en-US" sz="612">
                <a:solidFill>
                  <a:prstClr val="black"/>
                </a:solidFill>
                <a:latin typeface="Segoe UI"/>
                <a:ea typeface="Segoe Pro" charset="0"/>
                <a:cs typeface="Segoe UI Regular" panose="020B0502040204020203" pitchFamily="34" charset="0"/>
              </a:rPr>
              <a:t>(downstream analysis) and </a:t>
            </a:r>
            <a:r>
              <a:rPr lang="en-US" sz="612">
                <a:solidFill>
                  <a:prstClr val="black"/>
                </a:solidFill>
                <a:latin typeface="Segoe UI Semibold"/>
                <a:ea typeface="Segoe Pro" charset="0"/>
                <a:cs typeface="Segoe UI Regular" panose="020B0502040204020203" pitchFamily="34" charset="0"/>
              </a:rPr>
              <a:t>Synapse</a:t>
            </a:r>
            <a:r>
              <a:rPr lang="en-US" sz="612">
                <a:solidFill>
                  <a:prstClr val="black"/>
                </a:solidFill>
                <a:latin typeface="Segoe UI"/>
                <a:ea typeface="Segoe Pro" charset="0"/>
                <a:cs typeface="Segoe UI Regular" panose="020B0502040204020203" pitchFamily="34" charset="0"/>
              </a:rPr>
              <a:t> (queryable and consumable).</a:t>
            </a:r>
            <a:endParaRPr lang="en-US" sz="612">
              <a:solidFill>
                <a:prstClr val="black"/>
              </a:solidFill>
              <a:latin typeface="Segoe UI Semibold"/>
              <a:ea typeface="Segoe Pro" charset="0"/>
              <a:cs typeface="Segoe UI Regular" panose="020B0502040204020203" pitchFamily="34" charset="0"/>
            </a:endParaRPr>
          </a:p>
        </p:txBody>
      </p:sp>
      <p:cxnSp>
        <p:nvCxnSpPr>
          <p:cNvPr id="1039" name="Straight Arrow Connector 1038">
            <a:extLst>
              <a:ext uri="{FF2B5EF4-FFF2-40B4-BE49-F238E27FC236}">
                <a16:creationId xmlns:a16="http://schemas.microsoft.com/office/drawing/2014/main" id="{3BBB9D1E-B3F5-4490-86A9-32B35BFB85EA}"/>
              </a:ext>
            </a:extLst>
          </p:cNvPr>
          <p:cNvCxnSpPr>
            <a:cxnSpLocks/>
          </p:cNvCxnSpPr>
          <p:nvPr/>
        </p:nvCxnSpPr>
        <p:spPr>
          <a:xfrm>
            <a:off x="7365676" y="2949500"/>
            <a:ext cx="6421" cy="47643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02C5C50-13B7-40F6-9C76-313EDCCE5764}"/>
              </a:ext>
            </a:extLst>
          </p:cNvPr>
          <p:cNvCxnSpPr>
            <a:cxnSpLocks/>
          </p:cNvCxnSpPr>
          <p:nvPr/>
        </p:nvCxnSpPr>
        <p:spPr>
          <a:xfrm>
            <a:off x="7368887" y="3679686"/>
            <a:ext cx="0" cy="272864"/>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47" name="Graphic 246">
            <a:extLst>
              <a:ext uri="{FF2B5EF4-FFF2-40B4-BE49-F238E27FC236}">
                <a16:creationId xmlns:a16="http://schemas.microsoft.com/office/drawing/2014/main" id="{9C6A4CDD-A947-429B-9EDD-ED2B1490D68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297361" y="3478155"/>
            <a:ext cx="155701" cy="155701"/>
          </a:xfrm>
          <a:prstGeom prst="rect">
            <a:avLst/>
          </a:prstGeom>
        </p:spPr>
      </p:pic>
      <p:sp>
        <p:nvSpPr>
          <p:cNvPr id="1049" name="Oval 1048">
            <a:extLst>
              <a:ext uri="{FF2B5EF4-FFF2-40B4-BE49-F238E27FC236}">
                <a16:creationId xmlns:a16="http://schemas.microsoft.com/office/drawing/2014/main" id="{3E42FACE-B5B6-4A10-AB89-4B1B5386ACAC}"/>
              </a:ext>
            </a:extLst>
          </p:cNvPr>
          <p:cNvSpPr/>
          <p:nvPr/>
        </p:nvSpPr>
        <p:spPr bwMode="auto">
          <a:xfrm>
            <a:off x="6950540" y="3959162"/>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0" name="Graphic 1049">
            <a:extLst>
              <a:ext uri="{FF2B5EF4-FFF2-40B4-BE49-F238E27FC236}">
                <a16:creationId xmlns:a16="http://schemas.microsoft.com/office/drawing/2014/main" id="{2E57BF62-CA92-4C77-80C1-729486B23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7368" y="4010656"/>
            <a:ext cx="140040" cy="140040"/>
          </a:xfrm>
          <a:prstGeom prst="rect">
            <a:avLst/>
          </a:prstGeom>
        </p:spPr>
      </p:pic>
      <p:cxnSp>
        <p:nvCxnSpPr>
          <p:cNvPr id="289" name="Straight Arrow Connector 288">
            <a:extLst>
              <a:ext uri="{FF2B5EF4-FFF2-40B4-BE49-F238E27FC236}">
                <a16:creationId xmlns:a16="http://schemas.microsoft.com/office/drawing/2014/main" id="{C2DA00C6-B2FA-4DF0-8A38-CDAC788C5419}"/>
              </a:ext>
            </a:extLst>
          </p:cNvPr>
          <p:cNvCxnSpPr>
            <a:cxnSpLocks/>
            <a:stCxn id="1049" idx="2"/>
          </p:cNvCxnSpPr>
          <p:nvPr/>
        </p:nvCxnSpPr>
        <p:spPr>
          <a:xfrm flipH="1">
            <a:off x="5924631" y="4082925"/>
            <a:ext cx="1025909" cy="0"/>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5" name="Group 1084">
            <a:extLst>
              <a:ext uri="{FF2B5EF4-FFF2-40B4-BE49-F238E27FC236}">
                <a16:creationId xmlns:a16="http://schemas.microsoft.com/office/drawing/2014/main" id="{2AC8A946-78EA-4914-BC2E-961076955AB6}"/>
              </a:ext>
            </a:extLst>
          </p:cNvPr>
          <p:cNvGrpSpPr/>
          <p:nvPr/>
        </p:nvGrpSpPr>
        <p:grpSpPr>
          <a:xfrm>
            <a:off x="6131409" y="3818074"/>
            <a:ext cx="621812" cy="171768"/>
            <a:chOff x="7556344" y="5146940"/>
            <a:chExt cx="710830" cy="196358"/>
          </a:xfrm>
        </p:grpSpPr>
        <p:sp>
          <p:nvSpPr>
            <p:cNvPr id="1054" name="Rectangle: Rounded Corners 1053">
              <a:extLst>
                <a:ext uri="{FF2B5EF4-FFF2-40B4-BE49-F238E27FC236}">
                  <a16:creationId xmlns:a16="http://schemas.microsoft.com/office/drawing/2014/main" id="{C66DA4D6-400E-4990-964C-20EBED5E44FF}"/>
                </a:ext>
              </a:extLst>
            </p:cNvPr>
            <p:cNvSpPr/>
            <p:nvPr/>
          </p:nvSpPr>
          <p:spPr bwMode="auto">
            <a:xfrm>
              <a:off x="7556344" y="5146940"/>
              <a:ext cx="710830" cy="196358"/>
            </a:xfrm>
            <a:prstGeom prst="roundRect">
              <a:avLst/>
            </a:prstGeom>
            <a:solidFill>
              <a:schemeClr val="tx1"/>
            </a:solidFill>
            <a:ln w="1270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6" name="Graphic 246">
              <a:extLst>
                <a:ext uri="{FF2B5EF4-FFF2-40B4-BE49-F238E27FC236}">
                  <a16:creationId xmlns:a16="http://schemas.microsoft.com/office/drawing/2014/main" id="{ECE0FFEC-4A3F-42C9-950B-25D3C5E5F3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931206" y="5177743"/>
              <a:ext cx="130643" cy="130643"/>
            </a:xfrm>
            <a:prstGeom prst="rect">
              <a:avLst/>
            </a:prstGeom>
          </p:spPr>
        </p:pic>
        <p:pic>
          <p:nvPicPr>
            <p:cNvPr id="1058" name="Graphic 1057">
              <a:extLst>
                <a:ext uri="{FF2B5EF4-FFF2-40B4-BE49-F238E27FC236}">
                  <a16:creationId xmlns:a16="http://schemas.microsoft.com/office/drawing/2014/main" id="{17DAD969-DBE7-4858-8E49-A10B6B8B2B2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768322" y="5175717"/>
              <a:ext cx="125732" cy="125732"/>
            </a:xfrm>
            <a:prstGeom prst="rect">
              <a:avLst/>
            </a:prstGeom>
          </p:spPr>
        </p:pic>
        <p:pic>
          <p:nvPicPr>
            <p:cNvPr id="1060" name="Picture 12">
              <a:extLst>
                <a:ext uri="{FF2B5EF4-FFF2-40B4-BE49-F238E27FC236}">
                  <a16:creationId xmlns:a16="http://schemas.microsoft.com/office/drawing/2014/main" id="{91DD8923-9EEC-4AA4-B406-AF41F466FD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99001" y="5172411"/>
              <a:ext cx="118050" cy="127022"/>
            </a:xfrm>
            <a:prstGeom prst="rect">
              <a:avLst/>
            </a:prstGeom>
            <a:noFill/>
            <a:extLst>
              <a:ext uri="{909E8E84-426E-40DD-AFC4-6F175D3DCCD1}">
                <a14:hiddenFill xmlns:a14="http://schemas.microsoft.com/office/drawing/2010/main">
                  <a:solidFill>
                    <a:srgbClr val="FFFFFF"/>
                  </a:solidFill>
                </a14:hiddenFill>
              </a:ext>
            </a:extLst>
          </p:spPr>
        </p:pic>
        <p:grpSp>
          <p:nvGrpSpPr>
            <p:cNvPr id="1083" name="Group 1082">
              <a:extLst>
                <a:ext uri="{FF2B5EF4-FFF2-40B4-BE49-F238E27FC236}">
                  <a16:creationId xmlns:a16="http://schemas.microsoft.com/office/drawing/2014/main" id="{813EB0BC-3A2A-4C0D-BB0F-6DB8103E0416}"/>
                </a:ext>
              </a:extLst>
            </p:cNvPr>
            <p:cNvGrpSpPr/>
            <p:nvPr/>
          </p:nvGrpSpPr>
          <p:grpSpPr>
            <a:xfrm>
              <a:off x="7605437" y="5174792"/>
              <a:ext cx="125733" cy="126069"/>
              <a:chOff x="6188075" y="4616450"/>
              <a:chExt cx="593726" cy="595313"/>
            </a:xfrm>
          </p:grpSpPr>
          <p:sp>
            <p:nvSpPr>
              <p:cNvPr id="1064" name="AutoShape 47">
                <a:extLst>
                  <a:ext uri="{FF2B5EF4-FFF2-40B4-BE49-F238E27FC236}">
                    <a16:creationId xmlns:a16="http://schemas.microsoft.com/office/drawing/2014/main" id="{2FBDA31C-BE7D-4B14-8F2E-5E52CB7A81F1}"/>
                  </a:ext>
                </a:extLst>
              </p:cNvPr>
              <p:cNvSpPr>
                <a:spLocks noChangeAspect="1" noChangeArrowheads="1" noTextEdit="1"/>
              </p:cNvSpPr>
              <p:nvPr/>
            </p:nvSpPr>
            <p:spPr bwMode="auto">
              <a:xfrm>
                <a:off x="6188075" y="4616450"/>
                <a:ext cx="5937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5" name="Rectangle 49">
                <a:extLst>
                  <a:ext uri="{FF2B5EF4-FFF2-40B4-BE49-F238E27FC236}">
                    <a16:creationId xmlns:a16="http://schemas.microsoft.com/office/drawing/2014/main" id="{8F943495-2D76-4D41-B95C-8490EC7B6234}"/>
                  </a:ext>
                </a:extLst>
              </p:cNvPr>
              <p:cNvSpPr>
                <a:spLocks noChangeArrowheads="1"/>
              </p:cNvSpPr>
              <p:nvPr/>
            </p:nvSpPr>
            <p:spPr bwMode="auto">
              <a:xfrm>
                <a:off x="6188075" y="4616450"/>
                <a:ext cx="593725" cy="5953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6" name="Rectangle 50">
                <a:extLst>
                  <a:ext uri="{FF2B5EF4-FFF2-40B4-BE49-F238E27FC236}">
                    <a16:creationId xmlns:a16="http://schemas.microsoft.com/office/drawing/2014/main" id="{89D6035D-822B-413D-AD0C-3C390013C834}"/>
                  </a:ext>
                </a:extLst>
              </p:cNvPr>
              <p:cNvSpPr>
                <a:spLocks noChangeArrowheads="1"/>
              </p:cNvSpPr>
              <p:nvPr/>
            </p:nvSpPr>
            <p:spPr bwMode="auto">
              <a:xfrm>
                <a:off x="6188075" y="4616450"/>
                <a:ext cx="296863" cy="5953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7" name="Rectangle 51">
                <a:extLst>
                  <a:ext uri="{FF2B5EF4-FFF2-40B4-BE49-F238E27FC236}">
                    <a16:creationId xmlns:a16="http://schemas.microsoft.com/office/drawing/2014/main" id="{B3D8160C-412B-47A4-90B4-CAB97963B191}"/>
                  </a:ext>
                </a:extLst>
              </p:cNvPr>
              <p:cNvSpPr>
                <a:spLocks noChangeArrowheads="1"/>
              </p:cNvSpPr>
              <p:nvPr/>
            </p:nvSpPr>
            <p:spPr bwMode="auto">
              <a:xfrm>
                <a:off x="6484938" y="4913313"/>
                <a:ext cx="296863" cy="298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8" name="Rectangle 52">
                <a:extLst>
                  <a:ext uri="{FF2B5EF4-FFF2-40B4-BE49-F238E27FC236}">
                    <a16:creationId xmlns:a16="http://schemas.microsoft.com/office/drawing/2014/main" id="{76E5B2C0-3FE1-42A7-8F35-0BD042325FD4}"/>
                  </a:ext>
                </a:extLst>
              </p:cNvPr>
              <p:cNvSpPr>
                <a:spLocks noChangeArrowheads="1"/>
              </p:cNvSpPr>
              <p:nvPr/>
            </p:nvSpPr>
            <p:spPr bwMode="auto">
              <a:xfrm>
                <a:off x="6262688"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9" name="Rectangle 53">
                <a:extLst>
                  <a:ext uri="{FF2B5EF4-FFF2-40B4-BE49-F238E27FC236}">
                    <a16:creationId xmlns:a16="http://schemas.microsoft.com/office/drawing/2014/main" id="{DF24086F-17E5-4CD8-B5E2-1C67B69A02DC}"/>
                  </a:ext>
                </a:extLst>
              </p:cNvPr>
              <p:cNvSpPr>
                <a:spLocks noChangeArrowheads="1"/>
              </p:cNvSpPr>
              <p:nvPr/>
            </p:nvSpPr>
            <p:spPr bwMode="auto">
              <a:xfrm>
                <a:off x="6354763"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0" name="Rectangle 54">
                <a:extLst>
                  <a:ext uri="{FF2B5EF4-FFF2-40B4-BE49-F238E27FC236}">
                    <a16:creationId xmlns:a16="http://schemas.microsoft.com/office/drawing/2014/main" id="{2D0BD73C-53D0-484C-9842-9860D00094D7}"/>
                  </a:ext>
                </a:extLst>
              </p:cNvPr>
              <p:cNvSpPr>
                <a:spLocks noChangeArrowheads="1"/>
              </p:cNvSpPr>
              <p:nvPr/>
            </p:nvSpPr>
            <p:spPr bwMode="auto">
              <a:xfrm>
                <a:off x="6262688"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1" name="Rectangle 55">
                <a:extLst>
                  <a:ext uri="{FF2B5EF4-FFF2-40B4-BE49-F238E27FC236}">
                    <a16:creationId xmlns:a16="http://schemas.microsoft.com/office/drawing/2014/main" id="{F33150ED-DB12-411F-8EB8-D84BE6D434B0}"/>
                  </a:ext>
                </a:extLst>
              </p:cNvPr>
              <p:cNvSpPr>
                <a:spLocks noChangeArrowheads="1"/>
              </p:cNvSpPr>
              <p:nvPr/>
            </p:nvSpPr>
            <p:spPr bwMode="auto">
              <a:xfrm>
                <a:off x="6354763"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2" name="Rectangle 56">
                <a:extLst>
                  <a:ext uri="{FF2B5EF4-FFF2-40B4-BE49-F238E27FC236}">
                    <a16:creationId xmlns:a16="http://schemas.microsoft.com/office/drawing/2014/main" id="{6C23DED6-5264-4DB0-87C7-4A57D86CE098}"/>
                  </a:ext>
                </a:extLst>
              </p:cNvPr>
              <p:cNvSpPr>
                <a:spLocks noChangeArrowheads="1"/>
              </p:cNvSpPr>
              <p:nvPr/>
            </p:nvSpPr>
            <p:spPr bwMode="auto">
              <a:xfrm>
                <a:off x="6262688"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3" name="Rectangle 57">
                <a:extLst>
                  <a:ext uri="{FF2B5EF4-FFF2-40B4-BE49-F238E27FC236}">
                    <a16:creationId xmlns:a16="http://schemas.microsoft.com/office/drawing/2014/main" id="{7F665C1D-5C7C-4679-B84C-10B29DE45362}"/>
                  </a:ext>
                </a:extLst>
              </p:cNvPr>
              <p:cNvSpPr>
                <a:spLocks noChangeArrowheads="1"/>
              </p:cNvSpPr>
              <p:nvPr/>
            </p:nvSpPr>
            <p:spPr bwMode="auto">
              <a:xfrm>
                <a:off x="6354763"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4" name="Rectangle 58">
                <a:extLst>
                  <a:ext uri="{FF2B5EF4-FFF2-40B4-BE49-F238E27FC236}">
                    <a16:creationId xmlns:a16="http://schemas.microsoft.com/office/drawing/2014/main" id="{F75410E7-8CE7-4E8F-8F2B-0E1018476D35}"/>
                  </a:ext>
                </a:extLst>
              </p:cNvPr>
              <p:cNvSpPr>
                <a:spLocks noChangeArrowheads="1"/>
              </p:cNvSpPr>
              <p:nvPr/>
            </p:nvSpPr>
            <p:spPr bwMode="auto">
              <a:xfrm>
                <a:off x="6262688"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5" name="Rectangle 59">
                <a:extLst>
                  <a:ext uri="{FF2B5EF4-FFF2-40B4-BE49-F238E27FC236}">
                    <a16:creationId xmlns:a16="http://schemas.microsoft.com/office/drawing/2014/main" id="{9B78C039-3973-4D14-897E-A69B6B6541EF}"/>
                  </a:ext>
                </a:extLst>
              </p:cNvPr>
              <p:cNvSpPr>
                <a:spLocks noChangeArrowheads="1"/>
              </p:cNvSpPr>
              <p:nvPr/>
            </p:nvSpPr>
            <p:spPr bwMode="auto">
              <a:xfrm>
                <a:off x="6354763"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6" name="Rectangle 60">
                <a:extLst>
                  <a:ext uri="{FF2B5EF4-FFF2-40B4-BE49-F238E27FC236}">
                    <a16:creationId xmlns:a16="http://schemas.microsoft.com/office/drawing/2014/main" id="{7D9468BA-D270-4E2B-9CC5-BED7F4FBDAE2}"/>
                  </a:ext>
                </a:extLst>
              </p:cNvPr>
              <p:cNvSpPr>
                <a:spLocks noChangeArrowheads="1"/>
              </p:cNvSpPr>
              <p:nvPr/>
            </p:nvSpPr>
            <p:spPr bwMode="auto">
              <a:xfrm>
                <a:off x="6299200"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7" name="Rectangle 61">
                <a:extLst>
                  <a:ext uri="{FF2B5EF4-FFF2-40B4-BE49-F238E27FC236}">
                    <a16:creationId xmlns:a16="http://schemas.microsoft.com/office/drawing/2014/main" id="{9C7469D0-67E6-4DCB-889F-84B5125EE009}"/>
                  </a:ext>
                </a:extLst>
              </p:cNvPr>
              <p:cNvSpPr>
                <a:spLocks noChangeArrowheads="1"/>
              </p:cNvSpPr>
              <p:nvPr/>
            </p:nvSpPr>
            <p:spPr bwMode="auto">
              <a:xfrm>
                <a:off x="6559550"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8" name="Rectangle 62">
                <a:extLst>
                  <a:ext uri="{FF2B5EF4-FFF2-40B4-BE49-F238E27FC236}">
                    <a16:creationId xmlns:a16="http://schemas.microsoft.com/office/drawing/2014/main" id="{E14AC057-5319-4E94-92A9-DB86F5CD0B25}"/>
                  </a:ext>
                </a:extLst>
              </p:cNvPr>
              <p:cNvSpPr>
                <a:spLocks noChangeArrowheads="1"/>
              </p:cNvSpPr>
              <p:nvPr/>
            </p:nvSpPr>
            <p:spPr bwMode="auto">
              <a:xfrm>
                <a:off x="6651625"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9" name="Rectangle 63">
                <a:extLst>
                  <a:ext uri="{FF2B5EF4-FFF2-40B4-BE49-F238E27FC236}">
                    <a16:creationId xmlns:a16="http://schemas.microsoft.com/office/drawing/2014/main" id="{E94CD650-D938-4188-AA84-BC7CC436ED4E}"/>
                  </a:ext>
                </a:extLst>
              </p:cNvPr>
              <p:cNvSpPr>
                <a:spLocks noChangeArrowheads="1"/>
              </p:cNvSpPr>
              <p:nvPr/>
            </p:nvSpPr>
            <p:spPr bwMode="auto">
              <a:xfrm>
                <a:off x="6596063"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0" name="Oval 64">
                <a:extLst>
                  <a:ext uri="{FF2B5EF4-FFF2-40B4-BE49-F238E27FC236}">
                    <a16:creationId xmlns:a16="http://schemas.microsoft.com/office/drawing/2014/main" id="{28C0052C-1EB7-484D-B678-303A67567E56}"/>
                  </a:ext>
                </a:extLst>
              </p:cNvPr>
              <p:cNvSpPr>
                <a:spLocks noChangeArrowheads="1"/>
              </p:cNvSpPr>
              <p:nvPr/>
            </p:nvSpPr>
            <p:spPr bwMode="auto">
              <a:xfrm>
                <a:off x="6559550" y="4710113"/>
                <a:ext cx="111125" cy="111125"/>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1" name="Freeform 65">
                <a:extLst>
                  <a:ext uri="{FF2B5EF4-FFF2-40B4-BE49-F238E27FC236}">
                    <a16:creationId xmlns:a16="http://schemas.microsoft.com/office/drawing/2014/main" id="{82BAB0E4-EC88-4708-81BC-78FDE1DB7D42}"/>
                  </a:ext>
                </a:extLst>
              </p:cNvPr>
              <p:cNvSpPr>
                <a:spLocks/>
              </p:cNvSpPr>
              <p:nvPr/>
            </p:nvSpPr>
            <p:spPr bwMode="auto">
              <a:xfrm>
                <a:off x="6540500" y="4779963"/>
                <a:ext cx="185738" cy="41275"/>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2" name="Oval 66">
                <a:extLst>
                  <a:ext uri="{FF2B5EF4-FFF2-40B4-BE49-F238E27FC236}">
                    <a16:creationId xmlns:a16="http://schemas.microsoft.com/office/drawing/2014/main" id="{CC413D72-A373-49BC-8909-5716C52C7CB4}"/>
                  </a:ext>
                </a:extLst>
              </p:cNvPr>
              <p:cNvSpPr>
                <a:spLocks noChangeArrowheads="1"/>
              </p:cNvSpPr>
              <p:nvPr/>
            </p:nvSpPr>
            <p:spPr bwMode="auto">
              <a:xfrm>
                <a:off x="6634163" y="4727575"/>
                <a:ext cx="73025" cy="74613"/>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sp>
        <p:nvSpPr>
          <p:cNvPr id="1084" name="TextBox 1083">
            <a:extLst>
              <a:ext uri="{FF2B5EF4-FFF2-40B4-BE49-F238E27FC236}">
                <a16:creationId xmlns:a16="http://schemas.microsoft.com/office/drawing/2014/main" id="{7F8CD229-1012-42D1-B7E5-77CB46D09F9C}"/>
              </a:ext>
            </a:extLst>
          </p:cNvPr>
          <p:cNvSpPr txBox="1"/>
          <p:nvPr/>
        </p:nvSpPr>
        <p:spPr>
          <a:xfrm>
            <a:off x="5778917" y="3398579"/>
            <a:ext cx="1412725" cy="341504"/>
          </a:xfrm>
          <a:prstGeom prst="rect">
            <a:avLst/>
          </a:prstGeom>
          <a:noFill/>
        </p:spPr>
        <p:txBody>
          <a:bodyPr wrap="square" tIns="0" bIns="0" rtlCol="0">
            <a:spAutoFit/>
          </a:bodyPr>
          <a:lstStyle/>
          <a:p>
            <a:pPr algn="ctr" defTabSz="959901">
              <a:lnSpc>
                <a:spcPct val="125000"/>
              </a:lnSpc>
              <a:defRPr/>
            </a:pPr>
            <a:r>
              <a:rPr lang="en-US" sz="612" dirty="0">
                <a:solidFill>
                  <a:prstClr val="black"/>
                </a:solidFill>
                <a:latin typeface="Segoe UI"/>
                <a:ea typeface="Segoe Pro" charset="0"/>
                <a:cs typeface="Segoe UI Regular" panose="020B0502040204020203" pitchFamily="34" charset="0"/>
              </a:rPr>
              <a:t>Onboard additional data sources and enable advanced analytics use-cases downstream.</a:t>
            </a:r>
            <a:endParaRPr lang="en-US" sz="612" dirty="0">
              <a:solidFill>
                <a:prstClr val="black"/>
              </a:solidFill>
              <a:latin typeface="Segoe UI Semibold"/>
              <a:ea typeface="Segoe Pro" charset="0"/>
              <a:cs typeface="Segoe UI Regular" panose="020B0502040204020203" pitchFamily="34" charset="0"/>
            </a:endParaRPr>
          </a:p>
        </p:txBody>
      </p:sp>
      <p:grpSp>
        <p:nvGrpSpPr>
          <p:cNvPr id="236" name="Group 235">
            <a:extLst>
              <a:ext uri="{FF2B5EF4-FFF2-40B4-BE49-F238E27FC236}">
                <a16:creationId xmlns:a16="http://schemas.microsoft.com/office/drawing/2014/main" id="{CF4D900E-77C9-4579-BB59-0A425306EEED}"/>
              </a:ext>
            </a:extLst>
          </p:cNvPr>
          <p:cNvGrpSpPr/>
          <p:nvPr/>
        </p:nvGrpSpPr>
        <p:grpSpPr>
          <a:xfrm>
            <a:off x="7243873" y="4573167"/>
            <a:ext cx="247526" cy="247526"/>
            <a:chOff x="8836727" y="5935515"/>
            <a:chExt cx="282962" cy="282962"/>
          </a:xfrm>
        </p:grpSpPr>
        <p:sp>
          <p:nvSpPr>
            <p:cNvPr id="229" name="Oval 228">
              <a:extLst>
                <a:ext uri="{FF2B5EF4-FFF2-40B4-BE49-F238E27FC236}">
                  <a16:creationId xmlns:a16="http://schemas.microsoft.com/office/drawing/2014/main" id="{A358F0CD-7AFB-44B8-835C-32959624C4AC}"/>
                </a:ext>
              </a:extLst>
            </p:cNvPr>
            <p:cNvSpPr/>
            <p:nvPr/>
          </p:nvSpPr>
          <p:spPr bwMode="auto">
            <a:xfrm>
              <a:off x="8836727" y="5935515"/>
              <a:ext cx="282962" cy="282962"/>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4359A674-3024-411F-8557-5A78DE368AC1}"/>
                </a:ext>
              </a:extLst>
            </p:cNvPr>
            <p:cNvGrpSpPr/>
            <p:nvPr/>
          </p:nvGrpSpPr>
          <p:grpSpPr>
            <a:xfrm>
              <a:off x="8894739" y="6024787"/>
              <a:ext cx="154390" cy="119903"/>
              <a:chOff x="2892376" y="1128944"/>
              <a:chExt cx="2671499" cy="2074746"/>
            </a:xfrm>
          </p:grpSpPr>
          <p:sp>
            <p:nvSpPr>
              <p:cNvPr id="338" name="Freeform: Shape 338">
                <a:extLst>
                  <a:ext uri="{FF2B5EF4-FFF2-40B4-BE49-F238E27FC236}">
                    <a16:creationId xmlns:a16="http://schemas.microsoft.com/office/drawing/2014/main" id="{692BADC9-CA1F-423B-9BF1-40620887A186}"/>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339" name="Freeform: Shape 339">
                <a:extLst>
                  <a:ext uri="{FF2B5EF4-FFF2-40B4-BE49-F238E27FC236}">
                    <a16:creationId xmlns:a16="http://schemas.microsoft.com/office/drawing/2014/main" id="{B58F4814-7FB2-462E-9B8E-76EDA29166A9}"/>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grpSp>
      <p:cxnSp>
        <p:nvCxnSpPr>
          <p:cNvPr id="340" name="Straight Arrow Connector 339">
            <a:extLst>
              <a:ext uri="{FF2B5EF4-FFF2-40B4-BE49-F238E27FC236}">
                <a16:creationId xmlns:a16="http://schemas.microsoft.com/office/drawing/2014/main" id="{3301BF00-16CE-4063-98E9-5ECC5C46A708}"/>
              </a:ext>
            </a:extLst>
          </p:cNvPr>
          <p:cNvCxnSpPr>
            <a:cxnSpLocks/>
            <a:stCxn id="1048" idx="4"/>
            <a:endCxn id="229" idx="0"/>
          </p:cNvCxnSpPr>
          <p:nvPr/>
        </p:nvCxnSpPr>
        <p:spPr>
          <a:xfrm>
            <a:off x="7367636" y="4203911"/>
            <a:ext cx="0" cy="36925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2C1CD033-9A06-49A0-9DCB-EFFBC9902949}"/>
              </a:ext>
            </a:extLst>
          </p:cNvPr>
          <p:cNvSpPr txBox="1"/>
          <p:nvPr/>
        </p:nvSpPr>
        <p:spPr>
          <a:xfrm>
            <a:off x="7906313" y="4469483"/>
            <a:ext cx="1097098" cy="459228"/>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Analyze data visually with </a:t>
            </a:r>
            <a:r>
              <a:rPr lang="en-US" sz="612">
                <a:solidFill>
                  <a:prstClr val="black"/>
                </a:solidFill>
                <a:latin typeface="Segoe UI Semibold"/>
                <a:ea typeface="Segoe Pro" charset="0"/>
                <a:cs typeface="Segoe UI Regular" panose="020B0502040204020203" pitchFamily="34" charset="0"/>
              </a:rPr>
              <a:t>Power BI </a:t>
            </a:r>
            <a:r>
              <a:rPr lang="en-US" sz="612">
                <a:solidFill>
                  <a:prstClr val="black"/>
                </a:solidFill>
                <a:latin typeface="Segoe UI"/>
                <a:ea typeface="Segoe Pro" charset="0"/>
                <a:cs typeface="Segoe UI Regular" panose="020B0502040204020203" pitchFamily="34" charset="0"/>
              </a:rPr>
              <a:t>and build Business Aligned data models and dashboards. </a:t>
            </a:r>
          </a:p>
        </p:txBody>
      </p:sp>
    </p:spTree>
    <p:extLst>
      <p:ext uri="{BB962C8B-B14F-4D97-AF65-F5344CB8AC3E}">
        <p14:creationId xmlns:p14="http://schemas.microsoft.com/office/powerpoint/2010/main" val="1252164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par>
                                <p:cTn id="8" presetID="42" presetClass="path" presetSubtype="0" decel="100000" fill="hold" nodeType="withEffect">
                                  <p:stCondLst>
                                    <p:cond delay="0"/>
                                  </p:stCondLst>
                                  <p:childTnLst>
                                    <p:animMotion origin="layout" path="M 3.72117E-6 2.9611E-6 L 3.72117E-6 0.03599 " pathEditMode="relative" rAng="0" ptsTypes="AA">
                                      <p:cBhvr>
                                        <p:cTn id="9" dur="500" spd="-100000" fill="hold"/>
                                        <p:tgtEl>
                                          <p:spTgt spid="179"/>
                                        </p:tgtEl>
                                        <p:attrNameLst>
                                          <p:attrName>ppt_x</p:attrName>
                                          <p:attrName>ppt_y</p:attrName>
                                        </p:attrNameLst>
                                      </p:cBhvr>
                                      <p:rCtr x="0" y="1799"/>
                                    </p:animMotion>
                                  </p:childTnLst>
                                </p:cTn>
                              </p:par>
                              <p:par>
                                <p:cTn id="10" presetID="10" presetClass="entr" presetSubtype="0" fill="hold" nodeType="with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500"/>
                                        <p:tgtEl>
                                          <p:spTgt spid="184"/>
                                        </p:tgtEl>
                                      </p:cBhvr>
                                    </p:animEffect>
                                  </p:childTnLst>
                                </p:cTn>
                              </p:par>
                              <p:par>
                                <p:cTn id="13" presetID="42" presetClass="path" presetSubtype="0" decel="100000" fill="hold" nodeType="withEffect">
                                  <p:stCondLst>
                                    <p:cond delay="0"/>
                                  </p:stCondLst>
                                  <p:childTnLst>
                                    <p:animMotion origin="layout" path="M 3.72117E-6 2.25456E-6 L 3.72117E-6 0.03599 " pathEditMode="relative" rAng="0" ptsTypes="AA">
                                      <p:cBhvr>
                                        <p:cTn id="14" dur="500" spd="-100000" fill="hold"/>
                                        <p:tgtEl>
                                          <p:spTgt spid="184"/>
                                        </p:tgtEl>
                                        <p:attrNameLst>
                                          <p:attrName>ppt_x</p:attrName>
                                          <p:attrName>ppt_y</p:attrName>
                                        </p:attrNameLst>
                                      </p:cBhvr>
                                      <p:rCtr x="0" y="1799"/>
                                    </p:animMotion>
                                  </p:childTnLst>
                                </p:cTn>
                              </p:par>
                              <p:par>
                                <p:cTn id="15" presetID="10" presetClass="entr" presetSubtype="0" fill="hold" nodeType="with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par>
                                <p:cTn id="18" presetID="42" presetClass="path" presetSubtype="0" decel="100000" fill="hold" nodeType="withEffect">
                                  <p:stCondLst>
                                    <p:cond delay="0"/>
                                  </p:stCondLst>
                                  <p:childTnLst>
                                    <p:animMotion origin="layout" path="M 3.72117E-6 -6.66843E-7 L 3.72117E-6 0.03599 " pathEditMode="relative" rAng="0" ptsTypes="AA">
                                      <p:cBhvr>
                                        <p:cTn id="19" dur="500" spd="-100000" fill="hold"/>
                                        <p:tgtEl>
                                          <p:spTgt spid="188"/>
                                        </p:tgtEl>
                                        <p:attrNameLst>
                                          <p:attrName>ppt_x</p:attrName>
                                          <p:attrName>ppt_y</p:attrName>
                                        </p:attrNameLst>
                                      </p:cBhvr>
                                      <p:rCtr x="0" y="1799"/>
                                    </p:animMotion>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par>
                                <p:cTn id="23" presetID="42" presetClass="path" presetSubtype="0" decel="100000" fill="hold" nodeType="withEffect">
                                  <p:stCondLst>
                                    <p:cond delay="0"/>
                                  </p:stCondLst>
                                  <p:childTnLst>
                                    <p:animMotion origin="layout" path="M 3.72117E-6 4.06986E-6 L 3.72117E-6 0.03598 " pathEditMode="relative" rAng="0" ptsTypes="AA">
                                      <p:cBhvr>
                                        <p:cTn id="24" dur="500" spd="-100000" fill="hold"/>
                                        <p:tgtEl>
                                          <p:spTgt spid="192"/>
                                        </p:tgtEl>
                                        <p:attrNameLst>
                                          <p:attrName>ppt_x</p:attrName>
                                          <p:attrName>ppt_y</p:attrName>
                                        </p:attrNameLst>
                                      </p:cBhvr>
                                      <p:rCtr x="0" y="17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215A417-0898-4916-B3BA-59730ED55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52" y="0"/>
            <a:ext cx="10872421" cy="5999163"/>
          </a:xfrm>
          <a:prstGeom prst="rect">
            <a:avLst/>
          </a:prstGeom>
        </p:spPr>
      </p:pic>
      <p:sp>
        <p:nvSpPr>
          <p:cNvPr id="4" name="Left Brace 3">
            <a:extLst>
              <a:ext uri="{FF2B5EF4-FFF2-40B4-BE49-F238E27FC236}">
                <a16:creationId xmlns:a16="http://schemas.microsoft.com/office/drawing/2014/main" id="{532C480D-1764-45E3-8047-A5EC31440325}"/>
              </a:ext>
            </a:extLst>
          </p:cNvPr>
          <p:cNvSpPr/>
          <p:nvPr/>
        </p:nvSpPr>
        <p:spPr>
          <a:xfrm>
            <a:off x="1863737" y="956185"/>
            <a:ext cx="193663" cy="2239453"/>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99A6B7D-1CCD-4D8B-A367-8864EDD254B8}"/>
              </a:ext>
            </a:extLst>
          </p:cNvPr>
          <p:cNvSpPr/>
          <p:nvPr/>
        </p:nvSpPr>
        <p:spPr bwMode="auto">
          <a:xfrm>
            <a:off x="1026724" y="1895377"/>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11" name="Left Brace 10">
            <a:extLst>
              <a:ext uri="{FF2B5EF4-FFF2-40B4-BE49-F238E27FC236}">
                <a16:creationId xmlns:a16="http://schemas.microsoft.com/office/drawing/2014/main" id="{D89735CF-574F-403C-B58F-8070CED14372}"/>
              </a:ext>
            </a:extLst>
          </p:cNvPr>
          <p:cNvSpPr/>
          <p:nvPr/>
        </p:nvSpPr>
        <p:spPr>
          <a:xfrm rot="5400000">
            <a:off x="8251293" y="1802870"/>
            <a:ext cx="135468" cy="90699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01C5640-F398-44E6-A2E1-08DA5FE9C0E8}"/>
              </a:ext>
            </a:extLst>
          </p:cNvPr>
          <p:cNvSpPr/>
          <p:nvPr/>
        </p:nvSpPr>
        <p:spPr bwMode="auto">
          <a:xfrm>
            <a:off x="7839407" y="1895376"/>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40" name="Left Brace 39">
            <a:extLst>
              <a:ext uri="{FF2B5EF4-FFF2-40B4-BE49-F238E27FC236}">
                <a16:creationId xmlns:a16="http://schemas.microsoft.com/office/drawing/2014/main" id="{13705D2F-C065-4F59-BBC4-56329787D823}"/>
              </a:ext>
            </a:extLst>
          </p:cNvPr>
          <p:cNvSpPr/>
          <p:nvPr/>
        </p:nvSpPr>
        <p:spPr>
          <a:xfrm rot="10800000">
            <a:off x="2973557" y="4667034"/>
            <a:ext cx="135468" cy="95144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521E0EE-E519-45CC-86C2-A0B66C056CCA}"/>
              </a:ext>
            </a:extLst>
          </p:cNvPr>
          <p:cNvSpPr/>
          <p:nvPr/>
        </p:nvSpPr>
        <p:spPr bwMode="auto">
          <a:xfrm>
            <a:off x="3041290" y="5055395"/>
            <a:ext cx="1154473"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6" name="Rectangle 45">
            <a:extLst>
              <a:ext uri="{FF2B5EF4-FFF2-40B4-BE49-F238E27FC236}">
                <a16:creationId xmlns:a16="http://schemas.microsoft.com/office/drawing/2014/main" id="{021DD7E7-A09C-4F10-938F-912A67C56E63}"/>
              </a:ext>
            </a:extLst>
          </p:cNvPr>
          <p:cNvSpPr/>
          <p:nvPr/>
        </p:nvSpPr>
        <p:spPr bwMode="auto">
          <a:xfrm>
            <a:off x="8824769" y="1957653"/>
            <a:ext cx="1995631"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8" name="Left Brace 47">
            <a:extLst>
              <a:ext uri="{FF2B5EF4-FFF2-40B4-BE49-F238E27FC236}">
                <a16:creationId xmlns:a16="http://schemas.microsoft.com/office/drawing/2014/main" id="{C9BD1335-6133-4812-B68D-08DAAE2E6C90}"/>
              </a:ext>
            </a:extLst>
          </p:cNvPr>
          <p:cNvSpPr/>
          <p:nvPr/>
        </p:nvSpPr>
        <p:spPr>
          <a:xfrm rot="5400000">
            <a:off x="9728728" y="1232430"/>
            <a:ext cx="135468" cy="204787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3FCD9D58-4E95-494B-85B1-3539BBDEA780}"/>
              </a:ext>
            </a:extLst>
          </p:cNvPr>
          <p:cNvCxnSpPr>
            <a:cxnSpLocks/>
            <a:stCxn id="51" idx="1"/>
          </p:cNvCxnSpPr>
          <p:nvPr/>
        </p:nvCxnSpPr>
        <p:spPr>
          <a:xfrm rot="10800000" flipV="1">
            <a:off x="879458" y="1034303"/>
            <a:ext cx="1223081" cy="2956399"/>
          </a:xfrm>
          <a:prstGeom prst="bentConnector2">
            <a:avLst/>
          </a:prstGeom>
          <a:ln w="19050">
            <a:solidFill>
              <a:srgbClr val="0078D4"/>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764E320-8456-4AE6-B0E4-BAEB297174A8}"/>
              </a:ext>
            </a:extLst>
          </p:cNvPr>
          <p:cNvSpPr/>
          <p:nvPr/>
        </p:nvSpPr>
        <p:spPr bwMode="auto">
          <a:xfrm rot="16200000">
            <a:off x="245112" y="2067239"/>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sp>
        <p:nvSpPr>
          <p:cNvPr id="62" name="Rectangle 61">
            <a:extLst>
              <a:ext uri="{FF2B5EF4-FFF2-40B4-BE49-F238E27FC236}">
                <a16:creationId xmlns:a16="http://schemas.microsoft.com/office/drawing/2014/main" id="{D6E3CBAE-8B61-4E96-A4C6-67223EA60AB0}"/>
              </a:ext>
            </a:extLst>
          </p:cNvPr>
          <p:cNvSpPr/>
          <p:nvPr/>
        </p:nvSpPr>
        <p:spPr bwMode="auto">
          <a:xfrm rot="16200000">
            <a:off x="8150066" y="2805662"/>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cxnSp>
        <p:nvCxnSpPr>
          <p:cNvPr id="64" name="Straight Connector 63">
            <a:extLst>
              <a:ext uri="{FF2B5EF4-FFF2-40B4-BE49-F238E27FC236}">
                <a16:creationId xmlns:a16="http://schemas.microsoft.com/office/drawing/2014/main" id="{FEDB46ED-B101-4EB3-B9A5-07774D2E0361}"/>
              </a:ext>
            </a:extLst>
          </p:cNvPr>
          <p:cNvCxnSpPr/>
          <p:nvPr/>
        </p:nvCxnSpPr>
        <p:spPr>
          <a:xfrm>
            <a:off x="4748348" y="0"/>
            <a:ext cx="0" cy="5999163"/>
          </a:xfrm>
          <a:prstGeom prst="line">
            <a:avLst/>
          </a:prstGeom>
          <a:ln w="25400">
            <a:solidFill>
              <a:srgbClr val="50E6FF"/>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FC64766-1867-4BEF-9637-B20CF4D7B262}"/>
              </a:ext>
            </a:extLst>
          </p:cNvPr>
          <p:cNvGrpSpPr/>
          <p:nvPr/>
        </p:nvGrpSpPr>
        <p:grpSpPr>
          <a:xfrm>
            <a:off x="3747240" y="72150"/>
            <a:ext cx="1001108" cy="241992"/>
            <a:chOff x="2162177" y="34050"/>
            <a:chExt cx="1001108" cy="241992"/>
          </a:xfrm>
        </p:grpSpPr>
        <p:sp>
          <p:nvSpPr>
            <p:cNvPr id="77" name="Rectangle: Rounded Corners 76">
              <a:extLst>
                <a:ext uri="{FF2B5EF4-FFF2-40B4-BE49-F238E27FC236}">
                  <a16:creationId xmlns:a16="http://schemas.microsoft.com/office/drawing/2014/main" id="{AF1DEB90-5692-4D99-B032-B73B434D2380}"/>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CB26C822-CEBD-47E0-AEE7-F9265BA56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2484" y="46227"/>
              <a:ext cx="209248" cy="209248"/>
            </a:xfrm>
            <a:prstGeom prst="rect">
              <a:avLst/>
            </a:prstGeom>
            <a:effectLst>
              <a:outerShdw blurRad="50800" dist="38100" dir="2700000" algn="tl" rotWithShape="0">
                <a:prstClr val="black">
                  <a:alpha val="40000"/>
                </a:prstClr>
              </a:outerShdw>
            </a:effectLst>
          </p:spPr>
        </p:pic>
        <p:sp>
          <p:nvSpPr>
            <p:cNvPr id="82" name="TextBox 81">
              <a:extLst>
                <a:ext uri="{FF2B5EF4-FFF2-40B4-BE49-F238E27FC236}">
                  <a16:creationId xmlns:a16="http://schemas.microsoft.com/office/drawing/2014/main" id="{F14E2590-5EAD-408D-8478-017392CD43AA}"/>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grpSp>
        <p:nvGrpSpPr>
          <p:cNvPr id="84" name="Group 83">
            <a:extLst>
              <a:ext uri="{FF2B5EF4-FFF2-40B4-BE49-F238E27FC236}">
                <a16:creationId xmlns:a16="http://schemas.microsoft.com/office/drawing/2014/main" id="{1F49579F-0F81-445E-8044-BD58D88EB979}"/>
              </a:ext>
            </a:extLst>
          </p:cNvPr>
          <p:cNvGrpSpPr/>
          <p:nvPr/>
        </p:nvGrpSpPr>
        <p:grpSpPr>
          <a:xfrm>
            <a:off x="4823154" y="74512"/>
            <a:ext cx="1001108" cy="241992"/>
            <a:chOff x="2162177" y="34050"/>
            <a:chExt cx="1001108" cy="241992"/>
          </a:xfrm>
        </p:grpSpPr>
        <p:sp>
          <p:nvSpPr>
            <p:cNvPr id="85" name="Rectangle: Rounded Corners 84">
              <a:extLst>
                <a:ext uri="{FF2B5EF4-FFF2-40B4-BE49-F238E27FC236}">
                  <a16:creationId xmlns:a16="http://schemas.microsoft.com/office/drawing/2014/main" id="{701E2B89-B4E5-420A-896B-B1DDC90DF1F1}"/>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Graphic 85">
              <a:extLst>
                <a:ext uri="{FF2B5EF4-FFF2-40B4-BE49-F238E27FC236}">
                  <a16:creationId xmlns:a16="http://schemas.microsoft.com/office/drawing/2014/main" id="{A721D194-9360-4475-9277-3AC4AC7061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28925" y="46227"/>
              <a:ext cx="176366" cy="209248"/>
            </a:xfrm>
            <a:prstGeom prst="rect">
              <a:avLst/>
            </a:prstGeom>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8FDDD316-4F17-420F-9F36-7A96B60FCFE6}"/>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cxnSp>
        <p:nvCxnSpPr>
          <p:cNvPr id="93" name="Straight Connector 92">
            <a:extLst>
              <a:ext uri="{FF2B5EF4-FFF2-40B4-BE49-F238E27FC236}">
                <a16:creationId xmlns:a16="http://schemas.microsoft.com/office/drawing/2014/main" id="{75BFE377-614E-4E23-A029-BFE4E7D73EE3}"/>
              </a:ext>
            </a:extLst>
          </p:cNvPr>
          <p:cNvCxnSpPr>
            <a:stCxn id="4" idx="0"/>
          </p:cNvCxnSpPr>
          <p:nvPr/>
        </p:nvCxnSpPr>
        <p:spPr>
          <a:xfrm>
            <a:off x="2057400" y="956185"/>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03983E0C-48E2-4B97-B624-DE43A484DDA0}"/>
              </a:ext>
            </a:extLst>
          </p:cNvPr>
          <p:cNvSpPr/>
          <p:nvPr/>
        </p:nvSpPr>
        <p:spPr bwMode="auto">
          <a:xfrm>
            <a:off x="2102538" y="956185"/>
            <a:ext cx="1223082" cy="156238"/>
          </a:xfrm>
          <a:prstGeom prst="roundRect">
            <a:avLst/>
          </a:prstGeom>
          <a:noFill/>
          <a:ln w="19050">
            <a:solidFill>
              <a:srgbClr val="0078D4"/>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Connector 94">
            <a:extLst>
              <a:ext uri="{FF2B5EF4-FFF2-40B4-BE49-F238E27FC236}">
                <a16:creationId xmlns:a16="http://schemas.microsoft.com/office/drawing/2014/main" id="{ABBB2B9B-C45D-4F29-8F1B-C118C46E7509}"/>
              </a:ext>
            </a:extLst>
          </p:cNvPr>
          <p:cNvCxnSpPr>
            <a:cxnSpLocks/>
          </p:cNvCxnSpPr>
          <p:nvPr/>
        </p:nvCxnSpPr>
        <p:spPr>
          <a:xfrm>
            <a:off x="2057400" y="3199323"/>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637012-3308-4208-87F1-EA1B633FF74E}"/>
              </a:ext>
            </a:extLst>
          </p:cNvPr>
          <p:cNvCxnSpPr>
            <a:cxnSpLocks/>
          </p:cNvCxnSpPr>
          <p:nvPr/>
        </p:nvCxnSpPr>
        <p:spPr>
          <a:xfrm>
            <a:off x="831143" y="4667035"/>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EA7FE0-2A88-464A-B98F-1390C95D0E99}"/>
              </a:ext>
            </a:extLst>
          </p:cNvPr>
          <p:cNvCxnSpPr>
            <a:cxnSpLocks/>
          </p:cNvCxnSpPr>
          <p:nvPr/>
        </p:nvCxnSpPr>
        <p:spPr>
          <a:xfrm>
            <a:off x="831143" y="5618479"/>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DD84D2-43C7-496E-971A-B33DA0C4B152}"/>
              </a:ext>
            </a:extLst>
          </p:cNvPr>
          <p:cNvCxnSpPr>
            <a:cxnSpLocks/>
          </p:cNvCxnSpPr>
          <p:nvPr/>
        </p:nvCxnSpPr>
        <p:spPr>
          <a:xfrm flipV="1">
            <a:off x="7873191"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3F94857-D7CE-4699-A2FE-95C00A422421}"/>
              </a:ext>
            </a:extLst>
          </p:cNvPr>
          <p:cNvCxnSpPr>
            <a:cxnSpLocks/>
          </p:cNvCxnSpPr>
          <p:nvPr/>
        </p:nvCxnSpPr>
        <p:spPr>
          <a:xfrm flipV="1">
            <a:off x="8778787"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A21F4F6-530F-401D-9DB3-8E6EE5FE7281}"/>
              </a:ext>
            </a:extLst>
          </p:cNvPr>
          <p:cNvCxnSpPr>
            <a:cxnSpLocks/>
          </p:cNvCxnSpPr>
          <p:nvPr/>
        </p:nvCxnSpPr>
        <p:spPr>
          <a:xfrm flipV="1">
            <a:off x="10820400" y="2346328"/>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18A759D-08BA-400D-AA97-117A3E4F48D1}"/>
              </a:ext>
            </a:extLst>
          </p:cNvPr>
          <p:cNvCxnSpPr/>
          <p:nvPr/>
        </p:nvCxnSpPr>
        <p:spPr>
          <a:xfrm>
            <a:off x="8782030" y="2604293"/>
            <a:ext cx="0" cy="790575"/>
          </a:xfrm>
          <a:prstGeom prst="straightConnector1">
            <a:avLst/>
          </a:prstGeom>
          <a:ln w="1905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427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2196928"/>
            <a:ext cx="9126220" cy="185437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2196928"/>
            <a:ext cx="9050020" cy="1602426"/>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https:// mystorageaccount.blob.core.windows.net / </a:t>
            </a:r>
            <a:r>
              <a:rPr lang="en-US" dirty="0" err="1">
                <a:latin typeface="Cascadia Mono PL" pitchFamily="1" charset="0"/>
                <a:cs typeface="Cascadia Mono PL" pitchFamily="1" charset="0"/>
              </a:rPr>
              <a:t>mycontainer</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mynamespace</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mytopic</a:t>
            </a:r>
            <a:r>
              <a:rPr lang="en-US" dirty="0">
                <a:latin typeface="Cascadia Mono PL" pitchFamily="1" charset="0"/>
                <a:cs typeface="Cascadia Mono PL" pitchFamily="1" charset="0"/>
              </a:rPr>
              <a:t> / 32 / 2021 / 01 / 05 / 03 / 03 / 17.avro</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3429258" y="2547078"/>
            <a:ext cx="214107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3916118" y="2345050"/>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Storage Account</a:t>
            </a:r>
          </a:p>
        </p:txBody>
      </p:sp>
      <p:sp>
        <p:nvSpPr>
          <p:cNvPr id="2" name="Rectangle 1">
            <a:extLst>
              <a:ext uri="{FF2B5EF4-FFF2-40B4-BE49-F238E27FC236}">
                <a16:creationId xmlns:a16="http://schemas.microsoft.com/office/drawing/2014/main" id="{7ED66DBD-5EE8-4604-B787-9AB9E977CEC4}"/>
              </a:ext>
            </a:extLst>
          </p:cNvPr>
          <p:cNvSpPr/>
          <p:nvPr/>
        </p:nvSpPr>
        <p:spPr bwMode="auto">
          <a:xfrm>
            <a:off x="8822472" y="2547078"/>
            <a:ext cx="163978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 name="Rectangle 3">
            <a:extLst>
              <a:ext uri="{FF2B5EF4-FFF2-40B4-BE49-F238E27FC236}">
                <a16:creationId xmlns:a16="http://schemas.microsoft.com/office/drawing/2014/main" id="{5E547BE5-73DA-4490-9F9E-AC59B7335C5A}"/>
              </a:ext>
            </a:extLst>
          </p:cNvPr>
          <p:cNvSpPr/>
          <p:nvPr/>
        </p:nvSpPr>
        <p:spPr bwMode="auto">
          <a:xfrm>
            <a:off x="2186940" y="3355851"/>
            <a:ext cx="1600200"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1" name="Rectangle 10">
            <a:extLst>
              <a:ext uri="{FF2B5EF4-FFF2-40B4-BE49-F238E27FC236}">
                <a16:creationId xmlns:a16="http://schemas.microsoft.com/office/drawing/2014/main" id="{EA1FE3C7-13CA-4CB1-A6D6-B4207C8CA13E}"/>
              </a:ext>
            </a:extLst>
          </p:cNvPr>
          <p:cNvSpPr/>
          <p:nvPr/>
        </p:nvSpPr>
        <p:spPr bwMode="auto">
          <a:xfrm>
            <a:off x="4076700" y="3355851"/>
            <a:ext cx="102623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3" name="Rectangle 12">
            <a:extLst>
              <a:ext uri="{FF2B5EF4-FFF2-40B4-BE49-F238E27FC236}">
                <a16:creationId xmlns:a16="http://schemas.microsoft.com/office/drawing/2014/main" id="{720BE15B-7849-40A1-B796-01A95700FC98}"/>
              </a:ext>
            </a:extLst>
          </p:cNvPr>
          <p:cNvSpPr/>
          <p:nvPr/>
        </p:nvSpPr>
        <p:spPr bwMode="auto">
          <a:xfrm>
            <a:off x="5429177" y="3355851"/>
            <a:ext cx="35440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5" name="Rectangle 14">
            <a:extLst>
              <a:ext uri="{FF2B5EF4-FFF2-40B4-BE49-F238E27FC236}">
                <a16:creationId xmlns:a16="http://schemas.microsoft.com/office/drawing/2014/main" id="{F2B8E57F-1034-4229-973F-371B03A64683}"/>
              </a:ext>
            </a:extLst>
          </p:cNvPr>
          <p:cNvSpPr/>
          <p:nvPr/>
        </p:nvSpPr>
        <p:spPr bwMode="auto">
          <a:xfrm>
            <a:off x="6101007" y="3355851"/>
            <a:ext cx="59002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6" name="Rectangle 15">
            <a:extLst>
              <a:ext uri="{FF2B5EF4-FFF2-40B4-BE49-F238E27FC236}">
                <a16:creationId xmlns:a16="http://schemas.microsoft.com/office/drawing/2014/main" id="{E4B721DF-D106-4DFA-B434-014B054E1564}"/>
              </a:ext>
            </a:extLst>
          </p:cNvPr>
          <p:cNvSpPr/>
          <p:nvPr/>
        </p:nvSpPr>
        <p:spPr bwMode="auto">
          <a:xfrm>
            <a:off x="700845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3" name="Rectangle 22">
            <a:extLst>
              <a:ext uri="{FF2B5EF4-FFF2-40B4-BE49-F238E27FC236}">
                <a16:creationId xmlns:a16="http://schemas.microsoft.com/office/drawing/2014/main" id="{15E55630-BC95-4FE1-B3FA-2E144B0D0C5B}"/>
              </a:ext>
            </a:extLst>
          </p:cNvPr>
          <p:cNvSpPr/>
          <p:nvPr/>
        </p:nvSpPr>
        <p:spPr bwMode="auto">
          <a:xfrm>
            <a:off x="7675208"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4" name="Rectangle 23">
            <a:extLst>
              <a:ext uri="{FF2B5EF4-FFF2-40B4-BE49-F238E27FC236}">
                <a16:creationId xmlns:a16="http://schemas.microsoft.com/office/drawing/2014/main" id="{3359E179-2BBA-407F-B827-DC9F9D7B7A4E}"/>
              </a:ext>
            </a:extLst>
          </p:cNvPr>
          <p:cNvSpPr/>
          <p:nvPr/>
        </p:nvSpPr>
        <p:spPr bwMode="auto">
          <a:xfrm>
            <a:off x="8320583"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5" name="Rectangle 34">
            <a:extLst>
              <a:ext uri="{FF2B5EF4-FFF2-40B4-BE49-F238E27FC236}">
                <a16:creationId xmlns:a16="http://schemas.microsoft.com/office/drawing/2014/main" id="{816E032A-C89A-49DD-A9C2-86E89E226399}"/>
              </a:ext>
            </a:extLst>
          </p:cNvPr>
          <p:cNvSpPr/>
          <p:nvPr/>
        </p:nvSpPr>
        <p:spPr bwMode="auto">
          <a:xfrm>
            <a:off x="8991751"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7" name="Rectangle 36">
            <a:extLst>
              <a:ext uri="{FF2B5EF4-FFF2-40B4-BE49-F238E27FC236}">
                <a16:creationId xmlns:a16="http://schemas.microsoft.com/office/drawing/2014/main" id="{6CF65A2D-01A9-491D-832B-DD6E1AC57638}"/>
              </a:ext>
            </a:extLst>
          </p:cNvPr>
          <p:cNvSpPr/>
          <p:nvPr/>
        </p:nvSpPr>
        <p:spPr bwMode="auto">
          <a:xfrm>
            <a:off x="966291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9" name="TextBox 38">
            <a:extLst>
              <a:ext uri="{FF2B5EF4-FFF2-40B4-BE49-F238E27FC236}">
                <a16:creationId xmlns:a16="http://schemas.microsoft.com/office/drawing/2014/main" id="{CFF27DCB-6550-4783-9681-6F871C08AA9A}"/>
              </a:ext>
            </a:extLst>
          </p:cNvPr>
          <p:cNvSpPr txBox="1"/>
          <p:nvPr/>
        </p:nvSpPr>
        <p:spPr>
          <a:xfrm>
            <a:off x="9069278" y="2345049"/>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Container</a:t>
            </a:r>
          </a:p>
        </p:txBody>
      </p:sp>
      <p:sp>
        <p:nvSpPr>
          <p:cNvPr id="41" name="TextBox 40">
            <a:extLst>
              <a:ext uri="{FF2B5EF4-FFF2-40B4-BE49-F238E27FC236}">
                <a16:creationId xmlns:a16="http://schemas.microsoft.com/office/drawing/2014/main" id="{A67EFE58-ED38-4A3A-B712-32238FBB0571}"/>
              </a:ext>
            </a:extLst>
          </p:cNvPr>
          <p:cNvSpPr txBox="1"/>
          <p:nvPr/>
        </p:nvSpPr>
        <p:spPr>
          <a:xfrm>
            <a:off x="2198846" y="3142387"/>
            <a:ext cx="158829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Namespace</a:t>
            </a:r>
          </a:p>
        </p:txBody>
      </p:sp>
      <p:sp>
        <p:nvSpPr>
          <p:cNvPr id="51" name="TextBox 50">
            <a:extLst>
              <a:ext uri="{FF2B5EF4-FFF2-40B4-BE49-F238E27FC236}">
                <a16:creationId xmlns:a16="http://schemas.microsoft.com/office/drawing/2014/main" id="{20F4F388-1F56-4C20-9411-3C756DA788C0}"/>
              </a:ext>
            </a:extLst>
          </p:cNvPr>
          <p:cNvSpPr txBox="1"/>
          <p:nvPr/>
        </p:nvSpPr>
        <p:spPr>
          <a:xfrm>
            <a:off x="4089081" y="3142386"/>
            <a:ext cx="102623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a:t>
            </a:r>
          </a:p>
        </p:txBody>
      </p:sp>
      <p:sp>
        <p:nvSpPr>
          <p:cNvPr id="55" name="TextBox 54">
            <a:extLst>
              <a:ext uri="{FF2B5EF4-FFF2-40B4-BE49-F238E27FC236}">
                <a16:creationId xmlns:a16="http://schemas.microsoft.com/office/drawing/2014/main" id="{DDFE81C6-D3EA-48B1-96D3-66A3128D0BA4}"/>
              </a:ext>
            </a:extLst>
          </p:cNvPr>
          <p:cNvSpPr txBox="1"/>
          <p:nvPr/>
        </p:nvSpPr>
        <p:spPr>
          <a:xfrm>
            <a:off x="5115315" y="3142386"/>
            <a:ext cx="1010847"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Partition</a:t>
            </a:r>
          </a:p>
        </p:txBody>
      </p:sp>
      <p:sp>
        <p:nvSpPr>
          <p:cNvPr id="57" name="TextBox 56">
            <a:extLst>
              <a:ext uri="{FF2B5EF4-FFF2-40B4-BE49-F238E27FC236}">
                <a16:creationId xmlns:a16="http://schemas.microsoft.com/office/drawing/2014/main" id="{9F0E3299-8312-4BEF-B22A-D7722BE670DC}"/>
              </a:ext>
            </a:extLst>
          </p:cNvPr>
          <p:cNvSpPr txBox="1"/>
          <p:nvPr/>
        </p:nvSpPr>
        <p:spPr>
          <a:xfrm>
            <a:off x="6101007" y="3149091"/>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Year</a:t>
            </a:r>
          </a:p>
        </p:txBody>
      </p:sp>
      <p:sp>
        <p:nvSpPr>
          <p:cNvPr id="59" name="TextBox 58">
            <a:extLst>
              <a:ext uri="{FF2B5EF4-FFF2-40B4-BE49-F238E27FC236}">
                <a16:creationId xmlns:a16="http://schemas.microsoft.com/office/drawing/2014/main" id="{82494D43-2936-4901-B67E-0CFF23A27A90}"/>
              </a:ext>
            </a:extLst>
          </p:cNvPr>
          <p:cNvSpPr txBox="1"/>
          <p:nvPr/>
        </p:nvSpPr>
        <p:spPr>
          <a:xfrm>
            <a:off x="6908726"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Month</a:t>
            </a:r>
          </a:p>
        </p:txBody>
      </p:sp>
      <p:sp>
        <p:nvSpPr>
          <p:cNvPr id="61" name="TextBox 60">
            <a:extLst>
              <a:ext uri="{FF2B5EF4-FFF2-40B4-BE49-F238E27FC236}">
                <a16:creationId xmlns:a16="http://schemas.microsoft.com/office/drawing/2014/main" id="{BAD800FD-EFC9-4213-A2D1-C17D63B37312}"/>
              </a:ext>
            </a:extLst>
          </p:cNvPr>
          <p:cNvSpPr txBox="1"/>
          <p:nvPr/>
        </p:nvSpPr>
        <p:spPr>
          <a:xfrm>
            <a:off x="7560149"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Day</a:t>
            </a:r>
          </a:p>
        </p:txBody>
      </p:sp>
      <p:sp>
        <p:nvSpPr>
          <p:cNvPr id="63" name="TextBox 62">
            <a:extLst>
              <a:ext uri="{FF2B5EF4-FFF2-40B4-BE49-F238E27FC236}">
                <a16:creationId xmlns:a16="http://schemas.microsoft.com/office/drawing/2014/main" id="{6CEB9D84-2EC4-49B3-881C-7DC5759B1EF7}"/>
              </a:ext>
            </a:extLst>
          </p:cNvPr>
          <p:cNvSpPr txBox="1"/>
          <p:nvPr/>
        </p:nvSpPr>
        <p:spPr>
          <a:xfrm>
            <a:off x="8191461" y="3149972"/>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Hour</a:t>
            </a:r>
          </a:p>
        </p:txBody>
      </p:sp>
      <p:sp>
        <p:nvSpPr>
          <p:cNvPr id="65" name="TextBox 64">
            <a:extLst>
              <a:ext uri="{FF2B5EF4-FFF2-40B4-BE49-F238E27FC236}">
                <a16:creationId xmlns:a16="http://schemas.microsoft.com/office/drawing/2014/main" id="{F17DEEEA-BD0F-4AEB-924C-8DC2120149C7}"/>
              </a:ext>
            </a:extLst>
          </p:cNvPr>
          <p:cNvSpPr txBox="1"/>
          <p:nvPr/>
        </p:nvSpPr>
        <p:spPr>
          <a:xfrm>
            <a:off x="8892019" y="3155796"/>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Minute</a:t>
            </a:r>
          </a:p>
        </p:txBody>
      </p:sp>
      <p:sp>
        <p:nvSpPr>
          <p:cNvPr id="67" name="TextBox 66">
            <a:extLst>
              <a:ext uri="{FF2B5EF4-FFF2-40B4-BE49-F238E27FC236}">
                <a16:creationId xmlns:a16="http://schemas.microsoft.com/office/drawing/2014/main" id="{754D99E5-6E7C-4715-B6B8-F880F6705118}"/>
              </a:ext>
            </a:extLst>
          </p:cNvPr>
          <p:cNvSpPr txBox="1"/>
          <p:nvPr/>
        </p:nvSpPr>
        <p:spPr>
          <a:xfrm>
            <a:off x="9552275" y="3149090"/>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Second</a:t>
            </a:r>
          </a:p>
        </p:txBody>
      </p:sp>
    </p:spTree>
    <p:extLst>
      <p:ext uri="{BB962C8B-B14F-4D97-AF65-F5344CB8AC3E}">
        <p14:creationId xmlns:p14="http://schemas.microsoft.com/office/powerpoint/2010/main" val="20094459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E21FA663-B94D-419A-8C46-D81F29515421}"/>
              </a:ext>
            </a:extLst>
          </p:cNvPr>
          <p:cNvSpPr/>
          <p:nvPr/>
        </p:nvSpPr>
        <p:spPr>
          <a:xfrm>
            <a:off x="210994" y="1071091"/>
            <a:ext cx="2344058" cy="3927629"/>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00808"/>
            <a:ext cx="208405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pitchFamily="1" charset="0"/>
                <a:cs typeface="Cascadia Code" pitchFamily="1" charset="0"/>
              </a:rPr>
              <a:t>Capture Schema </a:t>
            </a:r>
            <a:r>
              <a:rPr lang="en-US" sz="1100" dirty="0">
                <a:gradFill>
                  <a:gsLst>
                    <a:gs pos="2917">
                      <a:schemeClr val="tx1"/>
                    </a:gs>
                    <a:gs pos="30000">
                      <a:schemeClr val="tx1"/>
                    </a:gs>
                  </a:gsLst>
                  <a:lin ang="5400000" scaled="0"/>
                </a:gradFill>
                <a:latin typeface="Cascadia Code" pitchFamily="1" charset="0"/>
                <a:cs typeface="Cascadia Code" pitchFamily="1" charset="0"/>
              </a:rPr>
              <a:t>(</a:t>
            </a:r>
            <a:r>
              <a:rPr lang="en-US" sz="1100" b="1" kern="0" dirty="0" err="1">
                <a:solidFill>
                  <a:srgbClr val="0DDCFF"/>
                </a:solidFill>
                <a:latin typeface="Consolas" panose="020B0609020204030204" pitchFamily="49" charset="0"/>
                <a:cs typeface="Segoe UI" panose="020B0502040204020203" pitchFamily="34" charset="0"/>
              </a:rPr>
              <a:t>avro</a:t>
            </a:r>
            <a:r>
              <a:rPr lang="en-US" sz="1100" dirty="0">
                <a:gradFill>
                  <a:gsLst>
                    <a:gs pos="2917">
                      <a:schemeClr val="tx1"/>
                    </a:gs>
                    <a:gs pos="30000">
                      <a:schemeClr val="tx1"/>
                    </a:gs>
                  </a:gsLst>
                  <a:lin ang="5400000" scaled="0"/>
                </a:gradFill>
                <a:latin typeface="Cascadia Code" pitchFamily="1" charset="0"/>
                <a:cs typeface="Cascadia Code" pitchFamily="1" charset="0"/>
              </a:rPr>
              <a:t>)</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581718"/>
            <a:ext cx="2084058" cy="3302635"/>
          </a:xfrm>
          <a:prstGeom prst="rect">
            <a:avLst/>
          </a:prstGeom>
          <a:noFill/>
        </p:spPr>
        <p:txBody>
          <a:bodyPr wrap="square" lIns="0" tIns="0" rIns="0" bIns="0" rtlCol="0">
            <a:spAutoFit/>
          </a:bodyPr>
          <a:lstStyle/>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SequenceNumber:</a:t>
            </a:r>
            <a:r>
              <a:rPr lang="en-CA" sz="800" b="0" i="0" dirty="0" err="1">
                <a:effectLst/>
                <a:latin typeface="Cascadia Code" panose="020B0609020000020004" pitchFamily="49" charset="0"/>
                <a:cs typeface="Cascadia Code" panose="020B0609020000020004" pitchFamily="49" charset="0"/>
              </a:rPr>
              <a:t>long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Offset:</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EnqueuedTimeUtc:</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SystemProperties: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Body:</a:t>
            </a:r>
            <a:r>
              <a:rPr lang="en-CA" sz="800" b="0" i="0" dirty="0" err="1">
                <a:effectLst/>
                <a:latin typeface="Cascadia Code" panose="020B0609020000020004" pitchFamily="49" charset="0"/>
                <a:cs typeface="Cascadia Code" panose="020B0609020000020004" pitchFamily="49" charset="0"/>
              </a:rPr>
              <a:t>binary</a:t>
            </a:r>
            <a:endParaRPr lang="en-CA" sz="800" b="0" i="0" dirty="0">
              <a:effectLst/>
              <a:latin typeface="Cascadia Code" panose="020B0609020000020004" pitchFamily="49" charset="0"/>
              <a:cs typeface="Cascadia Code" panose="020B0609020000020004" pitchFamily="49" charset="0"/>
            </a:endParaRPr>
          </a:p>
        </p:txBody>
      </p:sp>
      <p:cxnSp>
        <p:nvCxnSpPr>
          <p:cNvPr id="3" name="Straight Connector 2">
            <a:extLst>
              <a:ext uri="{FF2B5EF4-FFF2-40B4-BE49-F238E27FC236}">
                <a16:creationId xmlns:a16="http://schemas.microsoft.com/office/drawing/2014/main" id="{8473440B-2EB1-439B-A18F-CCE2AEC70A98}"/>
              </a:ext>
            </a:extLst>
          </p:cNvPr>
          <p:cNvCxnSpPr>
            <a:cxnSpLocks/>
          </p:cNvCxnSpPr>
          <p:nvPr/>
        </p:nvCxnSpPr>
        <p:spPr>
          <a:xfrm flipV="1">
            <a:off x="233854" y="1071093"/>
            <a:ext cx="0" cy="3927627"/>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137" name="Rectangle: Rounded Corners 136">
            <a:extLst>
              <a:ext uri="{FF2B5EF4-FFF2-40B4-BE49-F238E27FC236}">
                <a16:creationId xmlns:a16="http://schemas.microsoft.com/office/drawing/2014/main" id="{39583746-6B41-4B86-9653-79C4FF300E6D}"/>
              </a:ext>
            </a:extLst>
          </p:cNvPr>
          <p:cNvSpPr/>
          <p:nvPr/>
        </p:nvSpPr>
        <p:spPr bwMode="auto">
          <a:xfrm>
            <a:off x="2856628" y="2138199"/>
            <a:ext cx="8625086"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57F82C0A-47E0-4845-875F-763C09B84696}"/>
              </a:ext>
            </a:extLst>
          </p:cNvPr>
          <p:cNvCxnSpPr>
            <a:cxnSpLocks/>
          </p:cNvCxnSpPr>
          <p:nvPr/>
        </p:nvCxnSpPr>
        <p:spPr>
          <a:xfrm>
            <a:off x="2876252" y="2522790"/>
            <a:ext cx="8605462"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39" name="Straight Connector 138">
            <a:extLst>
              <a:ext uri="{FF2B5EF4-FFF2-40B4-BE49-F238E27FC236}">
                <a16:creationId xmlns:a16="http://schemas.microsoft.com/office/drawing/2014/main" id="{67EC7A72-5E9A-4A30-8879-0B3063C05242}"/>
              </a:ext>
            </a:extLst>
          </p:cNvPr>
          <p:cNvCxnSpPr>
            <a:cxnSpLocks/>
          </p:cNvCxnSpPr>
          <p:nvPr/>
        </p:nvCxnSpPr>
        <p:spPr>
          <a:xfrm>
            <a:off x="2856629" y="3493002"/>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0" name="Straight Connector 139">
            <a:extLst>
              <a:ext uri="{FF2B5EF4-FFF2-40B4-BE49-F238E27FC236}">
                <a16:creationId xmlns:a16="http://schemas.microsoft.com/office/drawing/2014/main" id="{D6D26548-15D2-4EE0-ADAF-959C10FB5F6A}"/>
              </a:ext>
            </a:extLst>
          </p:cNvPr>
          <p:cNvCxnSpPr>
            <a:cxnSpLocks/>
          </p:cNvCxnSpPr>
          <p:nvPr/>
        </p:nvCxnSpPr>
        <p:spPr>
          <a:xfrm>
            <a:off x="2856629" y="3816406"/>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1" name="Straight Connector 140">
            <a:extLst>
              <a:ext uri="{FF2B5EF4-FFF2-40B4-BE49-F238E27FC236}">
                <a16:creationId xmlns:a16="http://schemas.microsoft.com/office/drawing/2014/main" id="{F3E7E1F8-CA82-448A-800C-CE9F210F5659}"/>
              </a:ext>
            </a:extLst>
          </p:cNvPr>
          <p:cNvCxnSpPr>
            <a:cxnSpLocks/>
          </p:cNvCxnSpPr>
          <p:nvPr/>
        </p:nvCxnSpPr>
        <p:spPr>
          <a:xfrm>
            <a:off x="2856629" y="4139808"/>
            <a:ext cx="8625085" cy="0"/>
          </a:xfrm>
          <a:prstGeom prst="line">
            <a:avLst/>
          </a:prstGeom>
          <a:noFill/>
          <a:ln w="6350" cap="flat" cmpd="sng" algn="ctr">
            <a:solidFill>
              <a:srgbClr val="F0EEED">
                <a:alpha val="86000"/>
              </a:srgbClr>
            </a:solidFill>
            <a:prstDash val="dash"/>
            <a:miter lim="800000"/>
            <a:headEnd type="none" w="lg" len="med"/>
            <a:tailEnd type="none" w="lg" len="med"/>
          </a:ln>
          <a:effectLst/>
        </p:spPr>
      </p:cxnSp>
      <p:sp>
        <p:nvSpPr>
          <p:cNvPr id="145" name="TextBox 144">
            <a:extLst>
              <a:ext uri="{FF2B5EF4-FFF2-40B4-BE49-F238E27FC236}">
                <a16:creationId xmlns:a16="http://schemas.microsoft.com/office/drawing/2014/main" id="{821FFB10-C708-4216-8200-669B79AEF95E}"/>
              </a:ext>
            </a:extLst>
          </p:cNvPr>
          <p:cNvSpPr txBox="1"/>
          <p:nvPr/>
        </p:nvSpPr>
        <p:spPr>
          <a:xfrm>
            <a:off x="2935118" y="2226738"/>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SequenceNumber</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46" name="TextBox 145">
            <a:extLst>
              <a:ext uri="{FF2B5EF4-FFF2-40B4-BE49-F238E27FC236}">
                <a16:creationId xmlns:a16="http://schemas.microsoft.com/office/drawing/2014/main" id="{7DFE1D30-5A45-4F93-9BBD-A632FDF5BFE5}"/>
              </a:ext>
            </a:extLst>
          </p:cNvPr>
          <p:cNvSpPr txBox="1"/>
          <p:nvPr/>
        </p:nvSpPr>
        <p:spPr>
          <a:xfrm>
            <a:off x="2935120" y="2617267"/>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47" name="TextBox 146">
            <a:extLst>
              <a:ext uri="{FF2B5EF4-FFF2-40B4-BE49-F238E27FC236}">
                <a16:creationId xmlns:a16="http://schemas.microsoft.com/office/drawing/2014/main" id="{DA40ECD1-5667-455D-AD8C-F28FEB641AC1}"/>
              </a:ext>
            </a:extLst>
          </p:cNvPr>
          <p:cNvSpPr txBox="1"/>
          <p:nvPr/>
        </p:nvSpPr>
        <p:spPr>
          <a:xfrm>
            <a:off x="2935120" y="358423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a:t>
            </a:r>
          </a:p>
        </p:txBody>
      </p:sp>
      <p:grpSp>
        <p:nvGrpSpPr>
          <p:cNvPr id="149" name="Group 148">
            <a:extLst>
              <a:ext uri="{FF2B5EF4-FFF2-40B4-BE49-F238E27FC236}">
                <a16:creationId xmlns:a16="http://schemas.microsoft.com/office/drawing/2014/main" id="{5A7A89A7-E796-46BE-9CA3-1A77C4F29127}"/>
              </a:ext>
            </a:extLst>
          </p:cNvPr>
          <p:cNvGrpSpPr/>
          <p:nvPr/>
        </p:nvGrpSpPr>
        <p:grpSpPr>
          <a:xfrm flipH="1">
            <a:off x="2840118" y="4241298"/>
            <a:ext cx="45719" cy="295143"/>
            <a:chOff x="13832864" y="2926317"/>
            <a:chExt cx="0" cy="603996"/>
          </a:xfrm>
        </p:grpSpPr>
        <p:cxnSp>
          <p:nvCxnSpPr>
            <p:cNvPr id="150" name="Straight Connector 149">
              <a:extLst>
                <a:ext uri="{FF2B5EF4-FFF2-40B4-BE49-F238E27FC236}">
                  <a16:creationId xmlns:a16="http://schemas.microsoft.com/office/drawing/2014/main" id="{84BCD0B0-42C8-4C48-84EB-690DEACA9BDA}"/>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1" name="Straight Connector 150">
              <a:extLst>
                <a:ext uri="{FF2B5EF4-FFF2-40B4-BE49-F238E27FC236}">
                  <a16:creationId xmlns:a16="http://schemas.microsoft.com/office/drawing/2014/main" id="{A683E230-A663-4E70-89F4-AAECF1FC107D}"/>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2" name="Straight Connector 151">
              <a:extLst>
                <a:ext uri="{FF2B5EF4-FFF2-40B4-BE49-F238E27FC236}">
                  <a16:creationId xmlns:a16="http://schemas.microsoft.com/office/drawing/2014/main" id="{0E5C990B-AFA2-4FAE-A4E7-664A7562D9DE}"/>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sp>
        <p:nvSpPr>
          <p:cNvPr id="153" name="TextBox 152">
            <a:extLst>
              <a:ext uri="{FF2B5EF4-FFF2-40B4-BE49-F238E27FC236}">
                <a16:creationId xmlns:a16="http://schemas.microsoft.com/office/drawing/2014/main" id="{1B4B6DCA-689B-45B0-80E4-137515935F1F}"/>
              </a:ext>
            </a:extLst>
          </p:cNvPr>
          <p:cNvSpPr txBox="1"/>
          <p:nvPr/>
        </p:nvSpPr>
        <p:spPr>
          <a:xfrm>
            <a:off x="2935119" y="390656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4</a:t>
            </a:r>
          </a:p>
        </p:txBody>
      </p:sp>
      <p:cxnSp>
        <p:nvCxnSpPr>
          <p:cNvPr id="28" name="Straight Connector 27">
            <a:extLst>
              <a:ext uri="{FF2B5EF4-FFF2-40B4-BE49-F238E27FC236}">
                <a16:creationId xmlns:a16="http://schemas.microsoft.com/office/drawing/2014/main" id="{E614E45F-20CD-4301-BAC2-A485DFD4D88F}"/>
              </a:ext>
            </a:extLst>
          </p:cNvPr>
          <p:cNvCxnSpPr>
            <a:cxnSpLocks/>
          </p:cNvCxnSpPr>
          <p:nvPr/>
        </p:nvCxnSpPr>
        <p:spPr>
          <a:xfrm>
            <a:off x="2861012" y="2846194"/>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31" name="Straight Connector 30">
            <a:extLst>
              <a:ext uri="{FF2B5EF4-FFF2-40B4-BE49-F238E27FC236}">
                <a16:creationId xmlns:a16="http://schemas.microsoft.com/office/drawing/2014/main" id="{F612AEA3-1220-4FE8-A2E3-592582985732}"/>
              </a:ext>
            </a:extLst>
          </p:cNvPr>
          <p:cNvCxnSpPr>
            <a:cxnSpLocks/>
          </p:cNvCxnSpPr>
          <p:nvPr/>
        </p:nvCxnSpPr>
        <p:spPr>
          <a:xfrm>
            <a:off x="2861012" y="3169598"/>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54" name="Straight Connector 153">
            <a:extLst>
              <a:ext uri="{FF2B5EF4-FFF2-40B4-BE49-F238E27FC236}">
                <a16:creationId xmlns:a16="http://schemas.microsoft.com/office/drawing/2014/main" id="{6354F1FB-746D-48FB-844A-E52F99AFA306}"/>
              </a:ext>
            </a:extLst>
          </p:cNvPr>
          <p:cNvCxnSpPr>
            <a:cxnSpLocks/>
          </p:cNvCxnSpPr>
          <p:nvPr/>
        </p:nvCxnSpPr>
        <p:spPr>
          <a:xfrm flipV="1">
            <a:off x="2882027" y="2141704"/>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42" name="TextBox 41">
            <a:extLst>
              <a:ext uri="{FF2B5EF4-FFF2-40B4-BE49-F238E27FC236}">
                <a16:creationId xmlns:a16="http://schemas.microsoft.com/office/drawing/2014/main" id="{AB74EDFF-D3DF-4DFE-A2A6-3213C66CEEF1}"/>
              </a:ext>
            </a:extLst>
          </p:cNvPr>
          <p:cNvSpPr txBox="1"/>
          <p:nvPr/>
        </p:nvSpPr>
        <p:spPr>
          <a:xfrm>
            <a:off x="2933679" y="2939591"/>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a:t>
            </a:r>
          </a:p>
        </p:txBody>
      </p:sp>
      <p:sp>
        <p:nvSpPr>
          <p:cNvPr id="43" name="TextBox 42">
            <a:extLst>
              <a:ext uri="{FF2B5EF4-FFF2-40B4-BE49-F238E27FC236}">
                <a16:creationId xmlns:a16="http://schemas.microsoft.com/office/drawing/2014/main" id="{EA9AF2A3-3A4D-47B9-A822-B6D9660680A8}"/>
              </a:ext>
            </a:extLst>
          </p:cNvPr>
          <p:cNvSpPr txBox="1"/>
          <p:nvPr/>
        </p:nvSpPr>
        <p:spPr>
          <a:xfrm>
            <a:off x="2936370" y="326191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2</a:t>
            </a:r>
          </a:p>
        </p:txBody>
      </p:sp>
      <p:sp>
        <p:nvSpPr>
          <p:cNvPr id="45" name="TextBox 44">
            <a:extLst>
              <a:ext uri="{FF2B5EF4-FFF2-40B4-BE49-F238E27FC236}">
                <a16:creationId xmlns:a16="http://schemas.microsoft.com/office/drawing/2014/main" id="{CEF34C0B-63C4-4223-A33D-AB3471BFAB5C}"/>
              </a:ext>
            </a:extLst>
          </p:cNvPr>
          <p:cNvSpPr txBox="1"/>
          <p:nvPr/>
        </p:nvSpPr>
        <p:spPr>
          <a:xfrm>
            <a:off x="434141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Offset</a:t>
            </a:r>
          </a:p>
        </p:txBody>
      </p:sp>
      <p:sp>
        <p:nvSpPr>
          <p:cNvPr id="170" name="TextBox 169">
            <a:extLst>
              <a:ext uri="{FF2B5EF4-FFF2-40B4-BE49-F238E27FC236}">
                <a16:creationId xmlns:a16="http://schemas.microsoft.com/office/drawing/2014/main" id="{5E5D7B30-FFA8-45D3-A340-4567B54D0EFD}"/>
              </a:ext>
            </a:extLst>
          </p:cNvPr>
          <p:cNvSpPr txBox="1"/>
          <p:nvPr/>
        </p:nvSpPr>
        <p:spPr>
          <a:xfrm>
            <a:off x="434142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72" name="TextBox 171">
            <a:extLst>
              <a:ext uri="{FF2B5EF4-FFF2-40B4-BE49-F238E27FC236}">
                <a16:creationId xmlns:a16="http://schemas.microsoft.com/office/drawing/2014/main" id="{A80EBE00-AD3C-428D-A87E-B839A079E8B1}"/>
              </a:ext>
            </a:extLst>
          </p:cNvPr>
          <p:cNvSpPr txBox="1"/>
          <p:nvPr/>
        </p:nvSpPr>
        <p:spPr>
          <a:xfrm>
            <a:off x="434142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576</a:t>
            </a:r>
          </a:p>
        </p:txBody>
      </p:sp>
      <p:sp>
        <p:nvSpPr>
          <p:cNvPr id="174" name="TextBox 173">
            <a:extLst>
              <a:ext uri="{FF2B5EF4-FFF2-40B4-BE49-F238E27FC236}">
                <a16:creationId xmlns:a16="http://schemas.microsoft.com/office/drawing/2014/main" id="{53273CA6-AEFD-4F67-BA59-CDD032C2DD5F}"/>
              </a:ext>
            </a:extLst>
          </p:cNvPr>
          <p:cNvSpPr txBox="1"/>
          <p:nvPr/>
        </p:nvSpPr>
        <p:spPr>
          <a:xfrm>
            <a:off x="434141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768</a:t>
            </a:r>
          </a:p>
        </p:txBody>
      </p:sp>
      <p:sp>
        <p:nvSpPr>
          <p:cNvPr id="176" name="TextBox 175">
            <a:extLst>
              <a:ext uri="{FF2B5EF4-FFF2-40B4-BE49-F238E27FC236}">
                <a16:creationId xmlns:a16="http://schemas.microsoft.com/office/drawing/2014/main" id="{05454279-2913-478E-81ED-9FE20276450C}"/>
              </a:ext>
            </a:extLst>
          </p:cNvPr>
          <p:cNvSpPr txBox="1"/>
          <p:nvPr/>
        </p:nvSpPr>
        <p:spPr>
          <a:xfrm>
            <a:off x="433997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192</a:t>
            </a:r>
          </a:p>
        </p:txBody>
      </p:sp>
      <p:sp>
        <p:nvSpPr>
          <p:cNvPr id="178" name="TextBox 177">
            <a:extLst>
              <a:ext uri="{FF2B5EF4-FFF2-40B4-BE49-F238E27FC236}">
                <a16:creationId xmlns:a16="http://schemas.microsoft.com/office/drawing/2014/main" id="{C7330B3B-9E9B-40F3-A659-8B853DD930AD}"/>
              </a:ext>
            </a:extLst>
          </p:cNvPr>
          <p:cNvSpPr txBox="1"/>
          <p:nvPr/>
        </p:nvSpPr>
        <p:spPr>
          <a:xfrm>
            <a:off x="434267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384</a:t>
            </a:r>
          </a:p>
        </p:txBody>
      </p:sp>
      <p:sp>
        <p:nvSpPr>
          <p:cNvPr id="180" name="TextBox 179">
            <a:extLst>
              <a:ext uri="{FF2B5EF4-FFF2-40B4-BE49-F238E27FC236}">
                <a16:creationId xmlns:a16="http://schemas.microsoft.com/office/drawing/2014/main" id="{57B20F93-3D98-4933-8D30-F8E6EBBE06E7}"/>
              </a:ext>
            </a:extLst>
          </p:cNvPr>
          <p:cNvSpPr txBox="1"/>
          <p:nvPr/>
        </p:nvSpPr>
        <p:spPr>
          <a:xfrm>
            <a:off x="5583478" y="223540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EnqueuedTimeUtc</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82" name="TextBox 181">
            <a:extLst>
              <a:ext uri="{FF2B5EF4-FFF2-40B4-BE49-F238E27FC236}">
                <a16:creationId xmlns:a16="http://schemas.microsoft.com/office/drawing/2014/main" id="{0156A670-DA7C-462C-B815-144070BD380C}"/>
              </a:ext>
            </a:extLst>
          </p:cNvPr>
          <p:cNvSpPr txBox="1"/>
          <p:nvPr/>
        </p:nvSpPr>
        <p:spPr>
          <a:xfrm>
            <a:off x="5583480" y="2625932"/>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84" name="TextBox 183">
            <a:extLst>
              <a:ext uri="{FF2B5EF4-FFF2-40B4-BE49-F238E27FC236}">
                <a16:creationId xmlns:a16="http://schemas.microsoft.com/office/drawing/2014/main" id="{B618F339-2AA1-4FDC-A529-03F2BBC3E145}"/>
              </a:ext>
            </a:extLst>
          </p:cNvPr>
          <p:cNvSpPr txBox="1"/>
          <p:nvPr/>
        </p:nvSpPr>
        <p:spPr>
          <a:xfrm>
            <a:off x="5583480" y="3592905"/>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6" name="TextBox 185">
            <a:extLst>
              <a:ext uri="{FF2B5EF4-FFF2-40B4-BE49-F238E27FC236}">
                <a16:creationId xmlns:a16="http://schemas.microsoft.com/office/drawing/2014/main" id="{64F4221A-9FFB-4836-A07F-AE1D44FA46FB}"/>
              </a:ext>
            </a:extLst>
          </p:cNvPr>
          <p:cNvSpPr txBox="1"/>
          <p:nvPr/>
        </p:nvSpPr>
        <p:spPr>
          <a:xfrm>
            <a:off x="5583479" y="3915230"/>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8" name="TextBox 187">
            <a:extLst>
              <a:ext uri="{FF2B5EF4-FFF2-40B4-BE49-F238E27FC236}">
                <a16:creationId xmlns:a16="http://schemas.microsoft.com/office/drawing/2014/main" id="{912C0479-5BFD-4702-8F06-855A5E771CCD}"/>
              </a:ext>
            </a:extLst>
          </p:cNvPr>
          <p:cNvSpPr txBox="1"/>
          <p:nvPr/>
        </p:nvSpPr>
        <p:spPr>
          <a:xfrm>
            <a:off x="5582039" y="2948257"/>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0" name="TextBox 189">
            <a:extLst>
              <a:ext uri="{FF2B5EF4-FFF2-40B4-BE49-F238E27FC236}">
                <a16:creationId xmlns:a16="http://schemas.microsoft.com/office/drawing/2014/main" id="{0AE8A52D-7612-4E0D-A82A-BA68FF999316}"/>
              </a:ext>
            </a:extLst>
          </p:cNvPr>
          <p:cNvSpPr txBox="1"/>
          <p:nvPr/>
        </p:nvSpPr>
        <p:spPr>
          <a:xfrm>
            <a:off x="5584730" y="3270581"/>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2" name="TextBox 191">
            <a:extLst>
              <a:ext uri="{FF2B5EF4-FFF2-40B4-BE49-F238E27FC236}">
                <a16:creationId xmlns:a16="http://schemas.microsoft.com/office/drawing/2014/main" id="{11303EA2-0DB0-42FF-8E73-AB87B6848D0B}"/>
              </a:ext>
            </a:extLst>
          </p:cNvPr>
          <p:cNvSpPr txBox="1"/>
          <p:nvPr/>
        </p:nvSpPr>
        <p:spPr>
          <a:xfrm>
            <a:off x="708106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t>
            </a:r>
          </a:p>
        </p:txBody>
      </p:sp>
      <p:sp>
        <p:nvSpPr>
          <p:cNvPr id="194" name="TextBox 193">
            <a:extLst>
              <a:ext uri="{FF2B5EF4-FFF2-40B4-BE49-F238E27FC236}">
                <a16:creationId xmlns:a16="http://schemas.microsoft.com/office/drawing/2014/main" id="{0C0A7007-141D-49F0-BB20-107CF61594BF}"/>
              </a:ext>
            </a:extLst>
          </p:cNvPr>
          <p:cNvSpPr txBox="1"/>
          <p:nvPr/>
        </p:nvSpPr>
        <p:spPr>
          <a:xfrm>
            <a:off x="708107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6" name="TextBox 195">
            <a:extLst>
              <a:ext uri="{FF2B5EF4-FFF2-40B4-BE49-F238E27FC236}">
                <a16:creationId xmlns:a16="http://schemas.microsoft.com/office/drawing/2014/main" id="{D641AF55-1251-417B-A5E3-A0F35811CDF9}"/>
              </a:ext>
            </a:extLst>
          </p:cNvPr>
          <p:cNvSpPr txBox="1"/>
          <p:nvPr/>
        </p:nvSpPr>
        <p:spPr>
          <a:xfrm>
            <a:off x="708107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8" name="TextBox 197">
            <a:extLst>
              <a:ext uri="{FF2B5EF4-FFF2-40B4-BE49-F238E27FC236}">
                <a16:creationId xmlns:a16="http://schemas.microsoft.com/office/drawing/2014/main" id="{CBB40048-59D9-4747-BA21-19CA4F2ED95B}"/>
              </a:ext>
            </a:extLst>
          </p:cNvPr>
          <p:cNvSpPr txBox="1"/>
          <p:nvPr/>
        </p:nvSpPr>
        <p:spPr>
          <a:xfrm>
            <a:off x="708106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0" name="TextBox 199">
            <a:extLst>
              <a:ext uri="{FF2B5EF4-FFF2-40B4-BE49-F238E27FC236}">
                <a16:creationId xmlns:a16="http://schemas.microsoft.com/office/drawing/2014/main" id="{66A26090-62C6-44D4-8C7C-57CDB200AD04}"/>
              </a:ext>
            </a:extLst>
          </p:cNvPr>
          <p:cNvSpPr txBox="1"/>
          <p:nvPr/>
        </p:nvSpPr>
        <p:spPr>
          <a:xfrm>
            <a:off x="707962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2" name="TextBox 201">
            <a:extLst>
              <a:ext uri="{FF2B5EF4-FFF2-40B4-BE49-F238E27FC236}">
                <a16:creationId xmlns:a16="http://schemas.microsoft.com/office/drawing/2014/main" id="{AE05EF44-3C82-44CD-BE2F-C7F47C91EF35}"/>
              </a:ext>
            </a:extLst>
          </p:cNvPr>
          <p:cNvSpPr txBox="1"/>
          <p:nvPr/>
        </p:nvSpPr>
        <p:spPr>
          <a:xfrm>
            <a:off x="708232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16" name="TextBox 215">
            <a:extLst>
              <a:ext uri="{FF2B5EF4-FFF2-40B4-BE49-F238E27FC236}">
                <a16:creationId xmlns:a16="http://schemas.microsoft.com/office/drawing/2014/main" id="{0DA13DBC-1E44-40F5-98D5-EB699C2191C4}"/>
              </a:ext>
            </a:extLst>
          </p:cNvPr>
          <p:cNvSpPr txBox="1"/>
          <p:nvPr/>
        </p:nvSpPr>
        <p:spPr>
          <a:xfrm>
            <a:off x="7830271"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srgbClr val="50E6FF"/>
                </a:solidFill>
                <a:effectLst/>
                <a:uLnTx/>
                <a:uFillTx/>
                <a:latin typeface="Cascadia Code" panose="020B0609020000020004" pitchFamily="49" charset="0"/>
                <a:ea typeface="Segoe Pro" charset="0"/>
                <a:cs typeface="Cascadia Code" panose="020B0609020000020004" pitchFamily="49" charset="0"/>
              </a:rPr>
              <a:t>Body</a:t>
            </a:r>
          </a:p>
        </p:txBody>
      </p:sp>
      <p:sp>
        <p:nvSpPr>
          <p:cNvPr id="218" name="TextBox 217">
            <a:extLst>
              <a:ext uri="{FF2B5EF4-FFF2-40B4-BE49-F238E27FC236}">
                <a16:creationId xmlns:a16="http://schemas.microsoft.com/office/drawing/2014/main" id="{96D81FDA-FE6B-42C4-9CC7-4E403B38754F}"/>
              </a:ext>
            </a:extLst>
          </p:cNvPr>
          <p:cNvSpPr txBox="1"/>
          <p:nvPr/>
        </p:nvSpPr>
        <p:spPr>
          <a:xfrm>
            <a:off x="7830273" y="2633552"/>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eyJpZCI6ICJiYzllNzlhMy1lM2MyLTRlYTgtYWY1Yi00ZGRhN...</a:t>
            </a:r>
          </a:p>
        </p:txBody>
      </p:sp>
      <p:sp>
        <p:nvSpPr>
          <p:cNvPr id="220" name="TextBox 219">
            <a:extLst>
              <a:ext uri="{FF2B5EF4-FFF2-40B4-BE49-F238E27FC236}">
                <a16:creationId xmlns:a16="http://schemas.microsoft.com/office/drawing/2014/main" id="{DF66E62B-1D24-41A4-8707-9070F9D0AA45}"/>
              </a:ext>
            </a:extLst>
          </p:cNvPr>
          <p:cNvSpPr txBox="1"/>
          <p:nvPr/>
        </p:nvSpPr>
        <p:spPr>
          <a:xfrm>
            <a:off x="7830273" y="3600524"/>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eyJpZCI6ICI1OWQ0YzY0OS0wODNmLTQ0MDUtODhhYi1lOWVm...</a:t>
            </a:r>
          </a:p>
        </p:txBody>
      </p:sp>
      <p:sp>
        <p:nvSpPr>
          <p:cNvPr id="222" name="TextBox 221">
            <a:extLst>
              <a:ext uri="{FF2B5EF4-FFF2-40B4-BE49-F238E27FC236}">
                <a16:creationId xmlns:a16="http://schemas.microsoft.com/office/drawing/2014/main" id="{CC436293-15E7-4439-923A-B3284B68848F}"/>
              </a:ext>
            </a:extLst>
          </p:cNvPr>
          <p:cNvSpPr txBox="1"/>
          <p:nvPr/>
        </p:nvSpPr>
        <p:spPr>
          <a:xfrm>
            <a:off x="7830272" y="3922849"/>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eyJpZCI6ICI4NWIwMTlkZi03ZjdmLTRmMzEtOGJjNi0zYmRj...</a:t>
            </a:r>
          </a:p>
        </p:txBody>
      </p:sp>
      <p:sp>
        <p:nvSpPr>
          <p:cNvPr id="224" name="TextBox 223">
            <a:extLst>
              <a:ext uri="{FF2B5EF4-FFF2-40B4-BE49-F238E27FC236}">
                <a16:creationId xmlns:a16="http://schemas.microsoft.com/office/drawing/2014/main" id="{1B7F2D53-BAA3-4C66-A1EF-75393D0D3ECA}"/>
              </a:ext>
            </a:extLst>
          </p:cNvPr>
          <p:cNvSpPr txBox="1"/>
          <p:nvPr/>
        </p:nvSpPr>
        <p:spPr>
          <a:xfrm>
            <a:off x="7828832" y="2955876"/>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eyJpZCI6ICI5NTAyMzU3Mi1mNTgzLTRkM2YtYTRmMi1lNTBh...</a:t>
            </a:r>
          </a:p>
        </p:txBody>
      </p:sp>
      <p:sp>
        <p:nvSpPr>
          <p:cNvPr id="226" name="TextBox 225">
            <a:extLst>
              <a:ext uri="{FF2B5EF4-FFF2-40B4-BE49-F238E27FC236}">
                <a16:creationId xmlns:a16="http://schemas.microsoft.com/office/drawing/2014/main" id="{26EE59BA-612B-40FE-A0E8-CD8D953DD366}"/>
              </a:ext>
            </a:extLst>
          </p:cNvPr>
          <p:cNvSpPr txBox="1"/>
          <p:nvPr/>
        </p:nvSpPr>
        <p:spPr>
          <a:xfrm>
            <a:off x="7831523" y="3278200"/>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eyJpZCI6ICJiMmUwNjJhNC1kYmM2LTRiYWUtYTVlOC00ZDliY...</a:t>
            </a:r>
          </a:p>
        </p:txBody>
      </p:sp>
      <p:sp>
        <p:nvSpPr>
          <p:cNvPr id="228" name="Left Brace 227">
            <a:extLst>
              <a:ext uri="{FF2B5EF4-FFF2-40B4-BE49-F238E27FC236}">
                <a16:creationId xmlns:a16="http://schemas.microsoft.com/office/drawing/2014/main" id="{9874346D-8B0D-4A31-B34B-690161CF33F7}"/>
              </a:ext>
            </a:extLst>
          </p:cNvPr>
          <p:cNvSpPr/>
          <p:nvPr/>
        </p:nvSpPr>
        <p:spPr>
          <a:xfrm>
            <a:off x="2518864" y="2160227"/>
            <a:ext cx="276990" cy="1979581"/>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0" name="Left Brace 229">
            <a:extLst>
              <a:ext uri="{FF2B5EF4-FFF2-40B4-BE49-F238E27FC236}">
                <a16:creationId xmlns:a16="http://schemas.microsoft.com/office/drawing/2014/main" id="{2E2701D8-47B5-4E4B-ADA2-CFF1E865B888}"/>
              </a:ext>
            </a:extLst>
          </p:cNvPr>
          <p:cNvSpPr/>
          <p:nvPr/>
        </p:nvSpPr>
        <p:spPr>
          <a:xfrm rot="5400000">
            <a:off x="9528163" y="245837"/>
            <a:ext cx="276990" cy="3630110"/>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2" name="TextBox 231">
            <a:extLst>
              <a:ext uri="{FF2B5EF4-FFF2-40B4-BE49-F238E27FC236}">
                <a16:creationId xmlns:a16="http://schemas.microsoft.com/office/drawing/2014/main" id="{46CE7B23-6050-444C-84FA-CFA0A0AE5687}"/>
              </a:ext>
            </a:extLst>
          </p:cNvPr>
          <p:cNvSpPr txBox="1"/>
          <p:nvPr/>
        </p:nvSpPr>
        <p:spPr>
          <a:xfrm>
            <a:off x="7891469" y="1640126"/>
            <a:ext cx="3466833" cy="249748"/>
          </a:xfrm>
          <a:prstGeom prst="rect">
            <a:avLst/>
          </a:prstGeom>
          <a:noFill/>
        </p:spPr>
        <p:txBody>
          <a:bodyPr wrap="square">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Our message payload (e.g. the original </a:t>
            </a:r>
            <a:r>
              <a:rPr kumimoji="0" lang="en-US" sz="900"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JSON</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stored as binary)</a:t>
            </a:r>
          </a:p>
        </p:txBody>
      </p:sp>
      <p:grpSp>
        <p:nvGrpSpPr>
          <p:cNvPr id="235" name="Group 234">
            <a:extLst>
              <a:ext uri="{FF2B5EF4-FFF2-40B4-BE49-F238E27FC236}">
                <a16:creationId xmlns:a16="http://schemas.microsoft.com/office/drawing/2014/main" id="{7F3A0B04-B3C6-4934-A25E-3A995ADE2D28}"/>
              </a:ext>
            </a:extLst>
          </p:cNvPr>
          <p:cNvGrpSpPr/>
          <p:nvPr/>
        </p:nvGrpSpPr>
        <p:grpSpPr>
          <a:xfrm>
            <a:off x="2540976" y="4666272"/>
            <a:ext cx="862560" cy="293760"/>
            <a:chOff x="2540976" y="4666272"/>
            <a:chExt cx="862560" cy="293760"/>
          </a:xfrm>
        </p:grpSpPr>
        <mc:AlternateContent xmlns:mc="http://schemas.openxmlformats.org/markup-compatibility/2006" xmlns:p14="http://schemas.microsoft.com/office/powerpoint/2010/main">
          <mc:Choice Requires="p14">
            <p:contentPart p14:bwMode="auto" r:id="rId4">
              <p14:nvContentPartPr>
                <p14:cNvPr id="233" name="Ink 232">
                  <a:extLst>
                    <a:ext uri="{FF2B5EF4-FFF2-40B4-BE49-F238E27FC236}">
                      <a16:creationId xmlns:a16="http://schemas.microsoft.com/office/drawing/2014/main" id="{9996B586-C751-4940-AF5E-63EA8D5EEA64}"/>
                    </a:ext>
                  </a:extLst>
                </p14:cNvPr>
                <p14:cNvContentPartPr/>
                <p14:nvPr/>
              </p14:nvContentPartPr>
              <p14:xfrm>
                <a:off x="2603256" y="4666272"/>
                <a:ext cx="800280" cy="293760"/>
              </p14:xfrm>
            </p:contentPart>
          </mc:Choice>
          <mc:Fallback xmlns="">
            <p:pic>
              <p:nvPicPr>
                <p:cNvPr id="233" name="Ink 232">
                  <a:extLst>
                    <a:ext uri="{FF2B5EF4-FFF2-40B4-BE49-F238E27FC236}">
                      <a16:creationId xmlns:a16="http://schemas.microsoft.com/office/drawing/2014/main" id="{9996B586-C751-4940-AF5E-63EA8D5EEA64}"/>
                    </a:ext>
                  </a:extLst>
                </p:cNvPr>
                <p:cNvPicPr/>
                <p:nvPr/>
              </p:nvPicPr>
              <p:blipFill>
                <a:blip r:embed="rId5"/>
                <a:stretch>
                  <a:fillRect/>
                </a:stretch>
              </p:blipFill>
              <p:spPr>
                <a:xfrm>
                  <a:off x="2594616" y="4657272"/>
                  <a:ext cx="817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13854598-83CB-44A4-85A7-E8CDCFEA38A1}"/>
                    </a:ext>
                  </a:extLst>
                </p14:cNvPr>
                <p14:cNvContentPartPr/>
                <p14:nvPr/>
              </p14:nvContentPartPr>
              <p14:xfrm>
                <a:off x="2540976" y="4713072"/>
                <a:ext cx="218880" cy="241200"/>
              </p14:xfrm>
            </p:contentPart>
          </mc:Choice>
          <mc:Fallback xmlns="">
            <p:pic>
              <p:nvPicPr>
                <p:cNvPr id="234" name="Ink 233">
                  <a:extLst>
                    <a:ext uri="{FF2B5EF4-FFF2-40B4-BE49-F238E27FC236}">
                      <a16:creationId xmlns:a16="http://schemas.microsoft.com/office/drawing/2014/main" id="{13854598-83CB-44A4-85A7-E8CDCFEA38A1}"/>
                    </a:ext>
                  </a:extLst>
                </p:cNvPr>
                <p:cNvPicPr/>
                <p:nvPr/>
              </p:nvPicPr>
              <p:blipFill>
                <a:blip r:embed="rId7"/>
                <a:stretch>
                  <a:fillRect/>
                </a:stretch>
              </p:blipFill>
              <p:spPr>
                <a:xfrm>
                  <a:off x="2532336" y="4704072"/>
                  <a:ext cx="236520" cy="258840"/>
                </a:xfrm>
                <a:prstGeom prst="rect">
                  <a:avLst/>
                </a:prstGeom>
              </p:spPr>
            </p:pic>
          </mc:Fallback>
        </mc:AlternateContent>
      </p:grpSp>
      <p:sp>
        <p:nvSpPr>
          <p:cNvPr id="240" name="TextBox 239">
            <a:extLst>
              <a:ext uri="{FF2B5EF4-FFF2-40B4-BE49-F238E27FC236}">
                <a16:creationId xmlns:a16="http://schemas.microsoft.com/office/drawing/2014/main" id="{7864EC40-C01C-4B26-AC26-599098463400}"/>
              </a:ext>
            </a:extLst>
          </p:cNvPr>
          <p:cNvSpPr txBox="1"/>
          <p:nvPr/>
        </p:nvSpPr>
        <p:spPr>
          <a:xfrm>
            <a:off x="3630450" y="45391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1" name="Oval 240">
            <a:extLst>
              <a:ext uri="{FF2B5EF4-FFF2-40B4-BE49-F238E27FC236}">
                <a16:creationId xmlns:a16="http://schemas.microsoft.com/office/drawing/2014/main" id="{272C46F6-D88A-4A89-980F-6E453176A788}"/>
              </a:ext>
            </a:extLst>
          </p:cNvPr>
          <p:cNvSpPr/>
          <p:nvPr/>
        </p:nvSpPr>
        <p:spPr bwMode="auto">
          <a:xfrm>
            <a:off x="3465319" y="45471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TextBox 242">
            <a:extLst>
              <a:ext uri="{FF2B5EF4-FFF2-40B4-BE49-F238E27FC236}">
                <a16:creationId xmlns:a16="http://schemas.microsoft.com/office/drawing/2014/main" id="{5E7254C0-1D90-48E2-916C-E3AC3A8ABB4B}"/>
              </a:ext>
            </a:extLst>
          </p:cNvPr>
          <p:cNvSpPr txBox="1"/>
          <p:nvPr/>
        </p:nvSpPr>
        <p:spPr>
          <a:xfrm>
            <a:off x="3639385" y="44400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sp>
        <p:nvSpPr>
          <p:cNvPr id="245" name="TextBox 244">
            <a:extLst>
              <a:ext uri="{FF2B5EF4-FFF2-40B4-BE49-F238E27FC236}">
                <a16:creationId xmlns:a16="http://schemas.microsoft.com/office/drawing/2014/main" id="{A100F468-D983-4AB0-A13F-4350BA4470DC}"/>
              </a:ext>
            </a:extLst>
          </p:cNvPr>
          <p:cNvSpPr txBox="1"/>
          <p:nvPr/>
        </p:nvSpPr>
        <p:spPr>
          <a:xfrm>
            <a:off x="9192278" y="4511791"/>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7" name="Oval 246">
            <a:extLst>
              <a:ext uri="{FF2B5EF4-FFF2-40B4-BE49-F238E27FC236}">
                <a16:creationId xmlns:a16="http://schemas.microsoft.com/office/drawing/2014/main" id="{101A266A-198F-4FC9-B1E8-4CDC2FB1E614}"/>
              </a:ext>
            </a:extLst>
          </p:cNvPr>
          <p:cNvSpPr/>
          <p:nvPr/>
        </p:nvSpPr>
        <p:spPr bwMode="auto">
          <a:xfrm>
            <a:off x="9027147" y="4519774"/>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TextBox 248">
            <a:extLst>
              <a:ext uri="{FF2B5EF4-FFF2-40B4-BE49-F238E27FC236}">
                <a16:creationId xmlns:a16="http://schemas.microsoft.com/office/drawing/2014/main" id="{0459B426-D71C-498A-9046-172BC3916217}"/>
              </a:ext>
            </a:extLst>
          </p:cNvPr>
          <p:cNvSpPr txBox="1"/>
          <p:nvPr/>
        </p:nvSpPr>
        <p:spPr>
          <a:xfrm>
            <a:off x="9201212" y="4412698"/>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mc:AlternateContent xmlns:mc="http://schemas.openxmlformats.org/markup-compatibility/2006" xmlns:p14="http://schemas.microsoft.com/office/powerpoint/2010/main">
        <mc:Choice Requires="p14">
          <p:contentPart p14:bwMode="auto" r:id="rId8">
            <p14:nvContentPartPr>
              <p14:cNvPr id="250" name="Ink 249">
                <a:extLst>
                  <a:ext uri="{FF2B5EF4-FFF2-40B4-BE49-F238E27FC236}">
                    <a16:creationId xmlns:a16="http://schemas.microsoft.com/office/drawing/2014/main" id="{23B5A3B6-035D-49BD-86B6-BC43401D40C2}"/>
                  </a:ext>
                </a:extLst>
              </p14:cNvPr>
              <p14:cNvContentPartPr/>
              <p14:nvPr/>
            </p14:nvContentPartPr>
            <p14:xfrm>
              <a:off x="8603200" y="4267800"/>
              <a:ext cx="329400" cy="377640"/>
            </p14:xfrm>
          </p:contentPart>
        </mc:Choice>
        <mc:Fallback xmlns="">
          <p:pic>
            <p:nvPicPr>
              <p:cNvPr id="250" name="Ink 249">
                <a:extLst>
                  <a:ext uri="{FF2B5EF4-FFF2-40B4-BE49-F238E27FC236}">
                    <a16:creationId xmlns:a16="http://schemas.microsoft.com/office/drawing/2014/main" id="{23B5A3B6-035D-49BD-86B6-BC43401D40C2}"/>
                  </a:ext>
                </a:extLst>
              </p:cNvPr>
              <p:cNvPicPr/>
              <p:nvPr/>
            </p:nvPicPr>
            <p:blipFill>
              <a:blip r:embed="rId9"/>
              <a:stretch>
                <a:fillRect/>
              </a:stretch>
            </p:blipFill>
            <p:spPr>
              <a:xfrm>
                <a:off x="8594200" y="4259160"/>
                <a:ext cx="3470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2" name="Ink 251">
                <a:extLst>
                  <a:ext uri="{FF2B5EF4-FFF2-40B4-BE49-F238E27FC236}">
                    <a16:creationId xmlns:a16="http://schemas.microsoft.com/office/drawing/2014/main" id="{E72F8690-90F9-4FC8-917E-E3F2F469CD94}"/>
                  </a:ext>
                </a:extLst>
              </p14:cNvPr>
              <p14:cNvContentPartPr/>
              <p14:nvPr/>
            </p14:nvContentPartPr>
            <p14:xfrm>
              <a:off x="8540920" y="4229280"/>
              <a:ext cx="163800" cy="198360"/>
            </p14:xfrm>
          </p:contentPart>
        </mc:Choice>
        <mc:Fallback xmlns="">
          <p:pic>
            <p:nvPicPr>
              <p:cNvPr id="252" name="Ink 251">
                <a:extLst>
                  <a:ext uri="{FF2B5EF4-FFF2-40B4-BE49-F238E27FC236}">
                    <a16:creationId xmlns:a16="http://schemas.microsoft.com/office/drawing/2014/main" id="{E72F8690-90F9-4FC8-917E-E3F2F469CD94}"/>
                  </a:ext>
                </a:extLst>
              </p:cNvPr>
              <p:cNvPicPr/>
              <p:nvPr/>
            </p:nvPicPr>
            <p:blipFill>
              <a:blip r:embed="rId11"/>
              <a:stretch>
                <a:fillRect/>
              </a:stretch>
            </p:blipFill>
            <p:spPr>
              <a:xfrm>
                <a:off x="8532280" y="4220280"/>
                <a:ext cx="181440" cy="216000"/>
              </a:xfrm>
              <a:prstGeom prst="rect">
                <a:avLst/>
              </a:prstGeom>
            </p:spPr>
          </p:pic>
        </mc:Fallback>
      </mc:AlternateContent>
    </p:spTree>
    <p:extLst>
      <p:ext uri="{BB962C8B-B14F-4D97-AF65-F5344CB8AC3E}">
        <p14:creationId xmlns:p14="http://schemas.microsoft.com/office/powerpoint/2010/main" val="15400870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070164D4-212F-4488-985F-E9A6823FCF7A}"/>
              </a:ext>
            </a:extLst>
          </p:cNvPr>
          <p:cNvPicPr>
            <a:picLocks noChangeAspect="1"/>
          </p:cNvPicPr>
          <p:nvPr/>
        </p:nvPicPr>
        <p:blipFill>
          <a:blip r:embed="rId4"/>
          <a:stretch>
            <a:fillRect/>
          </a:stretch>
        </p:blipFill>
        <p:spPr>
          <a:xfrm>
            <a:off x="706485" y="1248476"/>
            <a:ext cx="10037716" cy="3632595"/>
          </a:xfrm>
          <a:prstGeom prst="rect">
            <a:avLst/>
          </a:prstGeom>
        </p:spPr>
      </p:pic>
    </p:spTree>
    <p:extLst>
      <p:ext uri="{BB962C8B-B14F-4D97-AF65-F5344CB8AC3E}">
        <p14:creationId xmlns:p14="http://schemas.microsoft.com/office/powerpoint/2010/main" val="3628277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9F056AEA-A24A-46C7-B420-9FCBABF9D057}"/>
              </a:ext>
            </a:extLst>
          </p:cNvPr>
          <p:cNvSpPr/>
          <p:nvPr/>
        </p:nvSpPr>
        <p:spPr bwMode="auto">
          <a:xfrm>
            <a:off x="587829" y="1574074"/>
            <a:ext cx="10430691" cy="292608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9A099887-42AB-429D-B29B-74A173E444B7}"/>
              </a:ext>
            </a:extLst>
          </p:cNvPr>
          <p:cNvPicPr>
            <a:picLocks noChangeAspect="1"/>
          </p:cNvPicPr>
          <p:nvPr/>
        </p:nvPicPr>
        <p:blipFill rotWithShape="1">
          <a:blip r:embed="rId3"/>
          <a:srcRect r="20360"/>
          <a:stretch/>
        </p:blipFill>
        <p:spPr>
          <a:xfrm>
            <a:off x="881520" y="2051106"/>
            <a:ext cx="1181262" cy="1323724"/>
          </a:xfrm>
          <a:prstGeom prst="rect">
            <a:avLst/>
          </a:prstGeom>
        </p:spPr>
      </p:pic>
      <p:pic>
        <p:nvPicPr>
          <p:cNvPr id="3" name="Picture 2">
            <a:extLst>
              <a:ext uri="{FF2B5EF4-FFF2-40B4-BE49-F238E27FC236}">
                <a16:creationId xmlns:a16="http://schemas.microsoft.com/office/drawing/2014/main" id="{6421DC45-02CF-48CF-9E4E-E382C8D7A7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48199" y="1892901"/>
            <a:ext cx="8671560" cy="1743549"/>
          </a:xfrm>
          <a:prstGeom prst="rect">
            <a:avLst/>
          </a:prstGeom>
          <a:effectLst>
            <a:outerShdw blurRad="50800" dist="38100" dir="2700000" algn="tl" rotWithShape="0">
              <a:srgbClr val="50E6FF">
                <a:alpha val="40000"/>
              </a:srgbClr>
            </a:outerShdw>
          </a:effectLst>
        </p:spPr>
      </p:pic>
      <p:grpSp>
        <p:nvGrpSpPr>
          <p:cNvPr id="26" name="Group 25">
            <a:extLst>
              <a:ext uri="{FF2B5EF4-FFF2-40B4-BE49-F238E27FC236}">
                <a16:creationId xmlns:a16="http://schemas.microsoft.com/office/drawing/2014/main" id="{3B4B8B5D-3FAD-47F7-9346-92E7059E7491}"/>
              </a:ext>
            </a:extLst>
          </p:cNvPr>
          <p:cNvGrpSpPr/>
          <p:nvPr/>
        </p:nvGrpSpPr>
        <p:grpSpPr>
          <a:xfrm>
            <a:off x="2097816" y="3692784"/>
            <a:ext cx="1431445" cy="347431"/>
            <a:chOff x="242059" y="2999581"/>
            <a:chExt cx="1431445" cy="347431"/>
          </a:xfrm>
        </p:grpSpPr>
        <p:sp>
          <p:nvSpPr>
            <p:cNvPr id="5" name="TextBox 4">
              <a:extLst>
                <a:ext uri="{FF2B5EF4-FFF2-40B4-BE49-F238E27FC236}">
                  <a16:creationId xmlns:a16="http://schemas.microsoft.com/office/drawing/2014/main" id="{E98D3034-F940-45C6-AC2B-84E76F97A912}"/>
                </a:ext>
              </a:extLst>
            </p:cNvPr>
            <p:cNvSpPr txBox="1"/>
            <p:nvPr/>
          </p:nvSpPr>
          <p:spPr>
            <a:xfrm>
              <a:off x="407190" y="30986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7" name="Oval 6">
              <a:extLst>
                <a:ext uri="{FF2B5EF4-FFF2-40B4-BE49-F238E27FC236}">
                  <a16:creationId xmlns:a16="http://schemas.microsoft.com/office/drawing/2014/main" id="{18015CE3-B919-4B0B-942E-29F7F170601F}"/>
                </a:ext>
              </a:extLst>
            </p:cNvPr>
            <p:cNvSpPr/>
            <p:nvPr/>
          </p:nvSpPr>
          <p:spPr bwMode="auto">
            <a:xfrm>
              <a:off x="242059" y="31066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A82F28F3-5A11-4E29-83C1-6F64AE07634D}"/>
                </a:ext>
              </a:extLst>
            </p:cNvPr>
            <p:cNvSpPr txBox="1"/>
            <p:nvPr/>
          </p:nvSpPr>
          <p:spPr>
            <a:xfrm>
              <a:off x="416125" y="29995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grpSp>
      <p:grpSp>
        <p:nvGrpSpPr>
          <p:cNvPr id="23" name="Group 22">
            <a:extLst>
              <a:ext uri="{FF2B5EF4-FFF2-40B4-BE49-F238E27FC236}">
                <a16:creationId xmlns:a16="http://schemas.microsoft.com/office/drawing/2014/main" id="{50A53E03-9824-4EBA-9F57-A496A594EA40}"/>
              </a:ext>
            </a:extLst>
          </p:cNvPr>
          <p:cNvGrpSpPr/>
          <p:nvPr/>
        </p:nvGrpSpPr>
        <p:grpSpPr>
          <a:xfrm>
            <a:off x="2097816" y="4058493"/>
            <a:ext cx="1950274" cy="347431"/>
            <a:chOff x="250994" y="3412014"/>
            <a:chExt cx="1950274" cy="347431"/>
          </a:xfrm>
        </p:grpSpPr>
        <p:grpSp>
          <p:nvGrpSpPr>
            <p:cNvPr id="21" name="Group 20">
              <a:extLst>
                <a:ext uri="{FF2B5EF4-FFF2-40B4-BE49-F238E27FC236}">
                  <a16:creationId xmlns:a16="http://schemas.microsoft.com/office/drawing/2014/main" id="{338D2775-5AC3-4E9E-AEB2-825DE03BD035}"/>
                </a:ext>
              </a:extLst>
            </p:cNvPr>
            <p:cNvGrpSpPr/>
            <p:nvPr/>
          </p:nvGrpSpPr>
          <p:grpSpPr>
            <a:xfrm>
              <a:off x="250994" y="3511107"/>
              <a:ext cx="1431445" cy="248338"/>
              <a:chOff x="250994" y="3511107"/>
              <a:chExt cx="1431445" cy="248338"/>
            </a:xfrm>
          </p:grpSpPr>
          <p:sp>
            <p:nvSpPr>
              <p:cNvPr id="9" name="TextBox 8">
                <a:extLst>
                  <a:ext uri="{FF2B5EF4-FFF2-40B4-BE49-F238E27FC236}">
                    <a16:creationId xmlns:a16="http://schemas.microsoft.com/office/drawing/2014/main" id="{F816F20A-47D7-43D6-A3AE-A3D10131B22C}"/>
                  </a:ext>
                </a:extLst>
              </p:cNvPr>
              <p:cNvSpPr txBox="1"/>
              <p:nvPr/>
            </p:nvSpPr>
            <p:spPr>
              <a:xfrm>
                <a:off x="416125" y="3511107"/>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11" name="Oval 10">
                <a:extLst>
                  <a:ext uri="{FF2B5EF4-FFF2-40B4-BE49-F238E27FC236}">
                    <a16:creationId xmlns:a16="http://schemas.microsoft.com/office/drawing/2014/main" id="{3D02B3F9-F9E4-409B-94E5-75189AFB540B}"/>
                  </a:ext>
                </a:extLst>
              </p:cNvPr>
              <p:cNvSpPr/>
              <p:nvPr/>
            </p:nvSpPr>
            <p:spPr bwMode="auto">
              <a:xfrm>
                <a:off x="250994" y="3519090"/>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81E2DCA4-C097-40BE-B3B8-60FD2AFC760C}"/>
                </a:ext>
              </a:extLst>
            </p:cNvPr>
            <p:cNvSpPr txBox="1"/>
            <p:nvPr/>
          </p:nvSpPr>
          <p:spPr>
            <a:xfrm>
              <a:off x="425059" y="3412014"/>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a:t>
              </a:r>
              <a:r>
                <a:rPr lang="en-US" sz="800" b="1" kern="0" dirty="0">
                  <a:solidFill>
                    <a:schemeClr val="bg1"/>
                  </a:solidFill>
                  <a:latin typeface="Consolas" panose="020B0609020204030204" pitchFamily="49" charset="0"/>
                  <a:cs typeface="Segoe UI" panose="020B0502040204020203" pitchFamily="34" charset="0"/>
                </a:rPr>
                <a:t>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p:grpSp>
      <p:sp>
        <p:nvSpPr>
          <p:cNvPr id="15" name="Oval 14">
            <a:extLst>
              <a:ext uri="{FF2B5EF4-FFF2-40B4-BE49-F238E27FC236}">
                <a16:creationId xmlns:a16="http://schemas.microsoft.com/office/drawing/2014/main" id="{2D84006D-51B1-4616-8FB1-184A7A6FBE27}"/>
              </a:ext>
            </a:extLst>
          </p:cNvPr>
          <p:cNvSpPr/>
          <p:nvPr/>
        </p:nvSpPr>
        <p:spPr bwMode="auto">
          <a:xfrm>
            <a:off x="2097816" y="3233178"/>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1</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017E99D-91A3-4293-8D12-23B4F126F045}"/>
              </a:ext>
            </a:extLst>
          </p:cNvPr>
          <p:cNvSpPr/>
          <p:nvPr/>
        </p:nvSpPr>
        <p:spPr bwMode="auto">
          <a:xfrm>
            <a:off x="2097816" y="3412014"/>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2</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Left Brace 18">
            <a:extLst>
              <a:ext uri="{FF2B5EF4-FFF2-40B4-BE49-F238E27FC236}">
                <a16:creationId xmlns:a16="http://schemas.microsoft.com/office/drawing/2014/main" id="{2A8E5E90-7193-4226-B0BE-7226443F754E}"/>
              </a:ext>
            </a:extLst>
          </p:cNvPr>
          <p:cNvSpPr/>
          <p:nvPr/>
        </p:nvSpPr>
        <p:spPr>
          <a:xfrm>
            <a:off x="1921230" y="3208798"/>
            <a:ext cx="122502" cy="341431"/>
          </a:xfrm>
          <a:prstGeom prst="leftBrace">
            <a:avLst>
              <a:gd name="adj1" fmla="val 55208"/>
              <a:gd name="adj2" fmla="val 50027"/>
            </a:avLst>
          </a:prstGeom>
          <a:ln w="15875">
            <a:solidFill>
              <a:srgbClr val="50E6FF"/>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D6A64AC0-2509-4E78-BE67-D1EC52337B79}"/>
                  </a:ext>
                </a:extLst>
              </p14:cNvPr>
              <p14:cNvContentPartPr/>
              <p14:nvPr/>
            </p14:nvContentPartPr>
            <p14:xfrm>
              <a:off x="5824680" y="3100640"/>
              <a:ext cx="16920" cy="14040"/>
            </p14:xfrm>
          </p:contentPart>
        </mc:Choice>
        <mc:Fallback xmlns="">
          <p:pic>
            <p:nvPicPr>
              <p:cNvPr id="28" name="Ink 27">
                <a:extLst>
                  <a:ext uri="{FF2B5EF4-FFF2-40B4-BE49-F238E27FC236}">
                    <a16:creationId xmlns:a16="http://schemas.microsoft.com/office/drawing/2014/main" id="{D6A64AC0-2509-4E78-BE67-D1EC52337B79}"/>
                  </a:ext>
                </a:extLst>
              </p:cNvPr>
              <p:cNvPicPr/>
              <p:nvPr/>
            </p:nvPicPr>
            <p:blipFill>
              <a:blip r:embed="rId6"/>
              <a:stretch>
                <a:fillRect/>
              </a:stretch>
            </p:blipFill>
            <p:spPr>
              <a:xfrm>
                <a:off x="5816040" y="3091640"/>
                <a:ext cx="34560" cy="31680"/>
              </a:xfrm>
              <a:prstGeom prst="rect">
                <a:avLst/>
              </a:prstGeom>
            </p:spPr>
          </p:pic>
        </mc:Fallback>
      </mc:AlternateContent>
      <p:grpSp>
        <p:nvGrpSpPr>
          <p:cNvPr id="42" name="Group 41">
            <a:extLst>
              <a:ext uri="{FF2B5EF4-FFF2-40B4-BE49-F238E27FC236}">
                <a16:creationId xmlns:a16="http://schemas.microsoft.com/office/drawing/2014/main" id="{E40DC0DB-D86B-4870-9F99-A652548B072A}"/>
              </a:ext>
            </a:extLst>
          </p:cNvPr>
          <p:cNvGrpSpPr/>
          <p:nvPr/>
        </p:nvGrpSpPr>
        <p:grpSpPr>
          <a:xfrm>
            <a:off x="1689720" y="3436880"/>
            <a:ext cx="344520" cy="924840"/>
            <a:chOff x="1689720" y="3436880"/>
            <a:chExt cx="344520" cy="924840"/>
          </a:xfrm>
        </p:grpSpPr>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15B8B41F-0A61-48B0-B883-4ADF8960EEA1}"/>
                    </a:ext>
                  </a:extLst>
                </p14:cNvPr>
                <p14:cNvContentPartPr/>
                <p14:nvPr/>
              </p14:nvContentPartPr>
              <p14:xfrm>
                <a:off x="1748760" y="3436880"/>
                <a:ext cx="252360" cy="457560"/>
              </p14:xfrm>
            </p:contentPart>
          </mc:Choice>
          <mc:Fallback xmlns="">
            <p:pic>
              <p:nvPicPr>
                <p:cNvPr id="29" name="Ink 28">
                  <a:extLst>
                    <a:ext uri="{FF2B5EF4-FFF2-40B4-BE49-F238E27FC236}">
                      <a16:creationId xmlns:a16="http://schemas.microsoft.com/office/drawing/2014/main" id="{15B8B41F-0A61-48B0-B883-4ADF8960EEA1}"/>
                    </a:ext>
                  </a:extLst>
                </p:cNvPr>
                <p:cNvPicPr/>
                <p:nvPr/>
              </p:nvPicPr>
              <p:blipFill>
                <a:blip r:embed="rId8"/>
                <a:stretch>
                  <a:fillRect/>
                </a:stretch>
              </p:blipFill>
              <p:spPr>
                <a:xfrm>
                  <a:off x="1740120" y="3427880"/>
                  <a:ext cx="2700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6D96F827-075A-4FBC-99CE-A9AEA2372EBC}"/>
                    </a:ext>
                  </a:extLst>
                </p14:cNvPr>
                <p14:cNvContentPartPr/>
                <p14:nvPr/>
              </p14:nvContentPartPr>
              <p14:xfrm>
                <a:off x="1924440" y="3867440"/>
                <a:ext cx="109800" cy="84960"/>
              </p14:xfrm>
            </p:contentPart>
          </mc:Choice>
          <mc:Fallback xmlns="">
            <p:pic>
              <p:nvPicPr>
                <p:cNvPr id="31" name="Ink 30">
                  <a:extLst>
                    <a:ext uri="{FF2B5EF4-FFF2-40B4-BE49-F238E27FC236}">
                      <a16:creationId xmlns:a16="http://schemas.microsoft.com/office/drawing/2014/main" id="{6D96F827-075A-4FBC-99CE-A9AEA2372EBC}"/>
                    </a:ext>
                  </a:extLst>
                </p:cNvPr>
                <p:cNvPicPr/>
                <p:nvPr/>
              </p:nvPicPr>
              <p:blipFill>
                <a:blip r:embed="rId10"/>
                <a:stretch>
                  <a:fillRect/>
                </a:stretch>
              </p:blipFill>
              <p:spPr>
                <a:xfrm>
                  <a:off x="1915800" y="3858800"/>
                  <a:ext cx="127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DB8B74D7-85FA-4F56-B4A9-2372A66066AC}"/>
                    </a:ext>
                  </a:extLst>
                </p14:cNvPr>
                <p14:cNvContentPartPr/>
                <p14:nvPr/>
              </p14:nvContentPartPr>
              <p14:xfrm>
                <a:off x="1689720" y="3685640"/>
                <a:ext cx="301320" cy="621720"/>
              </p14:xfrm>
            </p:contentPart>
          </mc:Choice>
          <mc:Fallback xmlns="">
            <p:pic>
              <p:nvPicPr>
                <p:cNvPr id="39" name="Ink 38">
                  <a:extLst>
                    <a:ext uri="{FF2B5EF4-FFF2-40B4-BE49-F238E27FC236}">
                      <a16:creationId xmlns:a16="http://schemas.microsoft.com/office/drawing/2014/main" id="{DB8B74D7-85FA-4F56-B4A9-2372A66066AC}"/>
                    </a:ext>
                  </a:extLst>
                </p:cNvPr>
                <p:cNvPicPr/>
                <p:nvPr/>
              </p:nvPicPr>
              <p:blipFill>
                <a:blip r:embed="rId12"/>
                <a:stretch>
                  <a:fillRect/>
                </a:stretch>
              </p:blipFill>
              <p:spPr>
                <a:xfrm>
                  <a:off x="1681080" y="3676640"/>
                  <a:ext cx="31896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CCDB480E-42D9-42FD-B015-E11B8D240B2A}"/>
                    </a:ext>
                  </a:extLst>
                </p14:cNvPr>
                <p14:cNvContentPartPr/>
                <p14:nvPr/>
              </p14:nvContentPartPr>
              <p14:xfrm>
                <a:off x="1923360" y="4248320"/>
                <a:ext cx="90720" cy="113400"/>
              </p14:xfrm>
            </p:contentPart>
          </mc:Choice>
          <mc:Fallback xmlns="">
            <p:pic>
              <p:nvPicPr>
                <p:cNvPr id="41" name="Ink 40">
                  <a:extLst>
                    <a:ext uri="{FF2B5EF4-FFF2-40B4-BE49-F238E27FC236}">
                      <a16:creationId xmlns:a16="http://schemas.microsoft.com/office/drawing/2014/main" id="{CCDB480E-42D9-42FD-B015-E11B8D240B2A}"/>
                    </a:ext>
                  </a:extLst>
                </p:cNvPr>
                <p:cNvPicPr/>
                <p:nvPr/>
              </p:nvPicPr>
              <p:blipFill>
                <a:blip r:embed="rId14"/>
                <a:stretch>
                  <a:fillRect/>
                </a:stretch>
              </p:blipFill>
              <p:spPr>
                <a:xfrm>
                  <a:off x="1914360" y="4239680"/>
                  <a:ext cx="108360" cy="131040"/>
                </a:xfrm>
                <a:prstGeom prst="rect">
                  <a:avLst/>
                </a:prstGeom>
              </p:spPr>
            </p:pic>
          </mc:Fallback>
        </mc:AlternateContent>
      </p:grpSp>
      <p:sp>
        <p:nvSpPr>
          <p:cNvPr id="45" name="TextBox 44">
            <a:extLst>
              <a:ext uri="{FF2B5EF4-FFF2-40B4-BE49-F238E27FC236}">
                <a16:creationId xmlns:a16="http://schemas.microsoft.com/office/drawing/2014/main" id="{8A0C07B6-59AE-4B8B-AE7C-F0EF16B60278}"/>
              </a:ext>
            </a:extLst>
          </p:cNvPr>
          <p:cNvSpPr txBox="1"/>
          <p:nvPr/>
        </p:nvSpPr>
        <p:spPr>
          <a:xfrm>
            <a:off x="799429" y="1850362"/>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spTree>
    <p:extLst>
      <p:ext uri="{BB962C8B-B14F-4D97-AF65-F5344CB8AC3E}">
        <p14:creationId xmlns:p14="http://schemas.microsoft.com/office/powerpoint/2010/main" val="1797009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0" name="Rectangle: Rounded Corners 329">
            <a:extLst>
              <a:ext uri="{FF2B5EF4-FFF2-40B4-BE49-F238E27FC236}">
                <a16:creationId xmlns:a16="http://schemas.microsoft.com/office/drawing/2014/main" id="{D1E00104-01CE-48B3-ACED-A85788F306BA}"/>
              </a:ext>
            </a:extLst>
          </p:cNvPr>
          <p:cNvSpPr/>
          <p:nvPr/>
        </p:nvSpPr>
        <p:spPr bwMode="auto">
          <a:xfrm>
            <a:off x="2271752" y="1072581"/>
            <a:ext cx="4019511" cy="1641647"/>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1" name="Group 330">
            <a:extLst>
              <a:ext uri="{FF2B5EF4-FFF2-40B4-BE49-F238E27FC236}">
                <a16:creationId xmlns:a16="http://schemas.microsoft.com/office/drawing/2014/main" id="{1ADFEE8F-3CC2-415C-9889-E975553B7A55}"/>
              </a:ext>
            </a:extLst>
          </p:cNvPr>
          <p:cNvGrpSpPr/>
          <p:nvPr/>
        </p:nvGrpSpPr>
        <p:grpSpPr>
          <a:xfrm>
            <a:off x="2748162" y="1598580"/>
            <a:ext cx="96176" cy="98807"/>
            <a:chOff x="1212457" y="512757"/>
            <a:chExt cx="231789" cy="238130"/>
          </a:xfrm>
        </p:grpSpPr>
        <p:sp>
          <p:nvSpPr>
            <p:cNvPr id="332" name="Rectangle: Rounded Corners 331">
              <a:extLst>
                <a:ext uri="{FF2B5EF4-FFF2-40B4-BE49-F238E27FC236}">
                  <a16:creationId xmlns:a16="http://schemas.microsoft.com/office/drawing/2014/main" id="{BD3B06C2-2B8D-481D-8CE0-207A0B31AE3D}"/>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333" name="Straight Connector 332">
              <a:extLst>
                <a:ext uri="{FF2B5EF4-FFF2-40B4-BE49-F238E27FC236}">
                  <a16:creationId xmlns:a16="http://schemas.microsoft.com/office/drawing/2014/main" id="{92B02B23-28F9-4FFE-8166-476FD2446DFD}"/>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4" name="Straight Connector 333">
              <a:extLst>
                <a:ext uri="{FF2B5EF4-FFF2-40B4-BE49-F238E27FC236}">
                  <a16:creationId xmlns:a16="http://schemas.microsoft.com/office/drawing/2014/main" id="{541FA56E-3E00-46E6-A444-E31DF9F154CF}"/>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5" name="Straight Connector 334">
              <a:extLst>
                <a:ext uri="{FF2B5EF4-FFF2-40B4-BE49-F238E27FC236}">
                  <a16:creationId xmlns:a16="http://schemas.microsoft.com/office/drawing/2014/main" id="{6423580F-BBA9-4296-BE1F-9E109BD688EC}"/>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6" name="Straight Connector 335">
              <a:extLst>
                <a:ext uri="{FF2B5EF4-FFF2-40B4-BE49-F238E27FC236}">
                  <a16:creationId xmlns:a16="http://schemas.microsoft.com/office/drawing/2014/main" id="{362DA617-71EE-47AA-90FC-191079F09B35}"/>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337" name="Rectangle 336">
            <a:extLst>
              <a:ext uri="{FF2B5EF4-FFF2-40B4-BE49-F238E27FC236}">
                <a16:creationId xmlns:a16="http://schemas.microsoft.com/office/drawing/2014/main" id="{E137B828-2A62-4C7F-93E1-41C929AD29BF}"/>
              </a:ext>
            </a:extLst>
          </p:cNvPr>
          <p:cNvSpPr/>
          <p:nvPr/>
        </p:nvSpPr>
        <p:spPr bwMode="auto">
          <a:xfrm>
            <a:off x="2275920" y="1347555"/>
            <a:ext cx="104064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Custom </a:t>
            </a:r>
            <a:br>
              <a:rPr lang="en-US" sz="522" kern="0" dirty="0">
                <a:solidFill>
                  <a:srgbClr val="FFFFFF"/>
                </a:solidFill>
                <a:latin typeface="Segoe UI"/>
                <a:ea typeface="Segoe UI" pitchFamily="34" charset="0"/>
                <a:cs typeface="Segoe UI Semibold" panose="020B0702040204020203" pitchFamily="34" charset="0"/>
              </a:rPr>
            </a:br>
            <a:r>
              <a:rPr lang="en-US" sz="522" kern="0" dirty="0">
                <a:solidFill>
                  <a:srgbClr val="FFFFFF"/>
                </a:solidFill>
                <a:latin typeface="Segoe UI"/>
                <a:ea typeface="Segoe UI" pitchFamily="34" charset="0"/>
                <a:cs typeface="Segoe UI Semibold" panose="020B0702040204020203" pitchFamily="34" charset="0"/>
              </a:rPr>
              <a:t>application</a:t>
            </a:r>
          </a:p>
        </p:txBody>
      </p:sp>
      <p:sp>
        <p:nvSpPr>
          <p:cNvPr id="338" name="Rectangle 337">
            <a:extLst>
              <a:ext uri="{FF2B5EF4-FFF2-40B4-BE49-F238E27FC236}">
                <a16:creationId xmlns:a16="http://schemas.microsoft.com/office/drawing/2014/main" id="{B26404D8-2078-405C-9A06-1679DF09162E}"/>
              </a:ext>
            </a:extLst>
          </p:cNvPr>
          <p:cNvSpPr/>
          <p:nvPr/>
        </p:nvSpPr>
        <p:spPr bwMode="auto">
          <a:xfrm>
            <a:off x="2766247" y="1838792"/>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339" name="Straight Arrow Connector 338">
            <a:extLst>
              <a:ext uri="{FF2B5EF4-FFF2-40B4-BE49-F238E27FC236}">
                <a16:creationId xmlns:a16="http://schemas.microsoft.com/office/drawing/2014/main" id="{6B5C503C-8035-4FE3-BE48-CD0A12FF100B}"/>
              </a:ext>
            </a:extLst>
          </p:cNvPr>
          <p:cNvCxnSpPr>
            <a:cxnSpLocks/>
            <a:endCxn id="348" idx="0"/>
          </p:cNvCxnSpPr>
          <p:nvPr/>
        </p:nvCxnSpPr>
        <p:spPr>
          <a:xfrm>
            <a:off x="2799854" y="1700509"/>
            <a:ext cx="0" cy="214366"/>
          </a:xfrm>
          <a:prstGeom prst="straightConnector1">
            <a:avLst/>
          </a:prstGeom>
          <a:noFill/>
          <a:ln w="9525" cap="flat" cmpd="sng" algn="ctr">
            <a:solidFill>
              <a:schemeClr val="tx1"/>
            </a:solidFill>
            <a:prstDash val="solid"/>
            <a:headEnd type="triangle" w="sm" len="sm"/>
            <a:tailEnd type="triangle" w="sm" len="sm"/>
          </a:ln>
          <a:effectLst/>
        </p:spPr>
      </p:cxnSp>
      <p:sp>
        <p:nvSpPr>
          <p:cNvPr id="340" name="Rectangle 339">
            <a:extLst>
              <a:ext uri="{FF2B5EF4-FFF2-40B4-BE49-F238E27FC236}">
                <a16:creationId xmlns:a16="http://schemas.microsoft.com/office/drawing/2014/main" id="{13B2FBCE-EE46-4731-935F-E4CEA3851AC1}"/>
              </a:ext>
            </a:extLst>
          </p:cNvPr>
          <p:cNvSpPr/>
          <p:nvPr/>
        </p:nvSpPr>
        <p:spPr bwMode="auto">
          <a:xfrm>
            <a:off x="2534851" y="2282945"/>
            <a:ext cx="550416"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341" name="Isosceles Triangle 340">
            <a:extLst>
              <a:ext uri="{FF2B5EF4-FFF2-40B4-BE49-F238E27FC236}">
                <a16:creationId xmlns:a16="http://schemas.microsoft.com/office/drawing/2014/main" id="{3B7E0292-A57D-407C-BCDB-BD78C604C567}"/>
              </a:ext>
            </a:extLst>
          </p:cNvPr>
          <p:cNvSpPr/>
          <p:nvPr/>
        </p:nvSpPr>
        <p:spPr bwMode="auto">
          <a:xfrm>
            <a:off x="2632261"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3549C99F-E65D-4F9B-8F91-91A0753A8E59}"/>
              </a:ext>
            </a:extLst>
          </p:cNvPr>
          <p:cNvSpPr/>
          <p:nvPr/>
        </p:nvSpPr>
        <p:spPr bwMode="auto">
          <a:xfrm>
            <a:off x="2632261" y="2178579"/>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343" name="Graphic 15">
            <a:extLst>
              <a:ext uri="{FF2B5EF4-FFF2-40B4-BE49-F238E27FC236}">
                <a16:creationId xmlns:a16="http://schemas.microsoft.com/office/drawing/2014/main" id="{1BB78F35-DDCF-4FFA-B529-A87249A96503}"/>
              </a:ext>
            </a:extLst>
          </p:cNvPr>
          <p:cNvGrpSpPr/>
          <p:nvPr/>
        </p:nvGrpSpPr>
        <p:grpSpPr>
          <a:xfrm>
            <a:off x="2745116" y="2205551"/>
            <a:ext cx="107508" cy="142561"/>
            <a:chOff x="5453158" y="4633054"/>
            <a:chExt cx="201192" cy="266791"/>
          </a:xfrm>
        </p:grpSpPr>
        <p:sp>
          <p:nvSpPr>
            <p:cNvPr id="344" name="Freeform: Shape 343">
              <a:extLst>
                <a:ext uri="{FF2B5EF4-FFF2-40B4-BE49-F238E27FC236}">
                  <a16:creationId xmlns:a16="http://schemas.microsoft.com/office/drawing/2014/main" id="{16838110-195D-4A91-A87A-BF85A553DB56}"/>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5" name="Freeform: Shape 344">
              <a:extLst>
                <a:ext uri="{FF2B5EF4-FFF2-40B4-BE49-F238E27FC236}">
                  <a16:creationId xmlns:a16="http://schemas.microsoft.com/office/drawing/2014/main" id="{B13B5AFA-02F0-4C9E-AF7A-3C581F1D03B9}"/>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6" name="Freeform: Shape 345">
              <a:extLst>
                <a:ext uri="{FF2B5EF4-FFF2-40B4-BE49-F238E27FC236}">
                  <a16:creationId xmlns:a16="http://schemas.microsoft.com/office/drawing/2014/main" id="{D837AD0B-347F-49CC-A142-56F51D44E5BB}"/>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7" name="Freeform: Shape 346">
              <a:extLst>
                <a:ext uri="{FF2B5EF4-FFF2-40B4-BE49-F238E27FC236}">
                  <a16:creationId xmlns:a16="http://schemas.microsoft.com/office/drawing/2014/main" id="{13668761-DFFA-40AA-88EF-75AC21318687}"/>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348" name="Graphic 347">
            <a:extLst>
              <a:ext uri="{FF2B5EF4-FFF2-40B4-BE49-F238E27FC236}">
                <a16:creationId xmlns:a16="http://schemas.microsoft.com/office/drawing/2014/main" id="{649E2927-BE57-4071-B444-320D97DB9E6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06044" y="1914875"/>
            <a:ext cx="187624" cy="187624"/>
          </a:xfrm>
          <a:prstGeom prst="rect">
            <a:avLst/>
          </a:prstGeom>
        </p:spPr>
      </p:pic>
      <p:cxnSp>
        <p:nvCxnSpPr>
          <p:cNvPr id="372" name="Straight Connector 371">
            <a:extLst>
              <a:ext uri="{FF2B5EF4-FFF2-40B4-BE49-F238E27FC236}">
                <a16:creationId xmlns:a16="http://schemas.microsoft.com/office/drawing/2014/main" id="{0FCD2D84-C523-48C8-A11B-31542B81CAF4}"/>
              </a:ext>
            </a:extLst>
          </p:cNvPr>
          <p:cNvCxnSpPr>
            <a:cxnSpLocks/>
          </p:cNvCxnSpPr>
          <p:nvPr/>
        </p:nvCxnSpPr>
        <p:spPr>
          <a:xfrm>
            <a:off x="3291671" y="1238406"/>
            <a:ext cx="0" cy="1305075"/>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sp>
        <p:nvSpPr>
          <p:cNvPr id="377" name="Rectangle 376">
            <a:extLst>
              <a:ext uri="{FF2B5EF4-FFF2-40B4-BE49-F238E27FC236}">
                <a16:creationId xmlns:a16="http://schemas.microsoft.com/office/drawing/2014/main" id="{C2496761-DBF4-4A26-B937-68A87005635F}"/>
              </a:ext>
            </a:extLst>
          </p:cNvPr>
          <p:cNvSpPr/>
          <p:nvPr/>
        </p:nvSpPr>
        <p:spPr bwMode="auto">
          <a:xfrm>
            <a:off x="2306712" y="1142000"/>
            <a:ext cx="98495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FFFFFF"/>
                </a:solidFill>
                <a:ea typeface="Segoe UI Black" panose="020B0A02040204020203" pitchFamily="34" charset="0"/>
                <a:cs typeface="Segoe UI Semibold" panose="020B0702040204020203" pitchFamily="34" charset="0"/>
              </a:rPr>
              <a:t>BEFORE</a:t>
            </a:r>
          </a:p>
        </p:txBody>
      </p:sp>
      <p:sp>
        <p:nvSpPr>
          <p:cNvPr id="379" name="Rectangle 378">
            <a:extLst>
              <a:ext uri="{FF2B5EF4-FFF2-40B4-BE49-F238E27FC236}">
                <a16:creationId xmlns:a16="http://schemas.microsoft.com/office/drawing/2014/main" id="{6C105D58-2253-40AB-BDED-62441D5DFF69}"/>
              </a:ext>
            </a:extLst>
          </p:cNvPr>
          <p:cNvSpPr/>
          <p:nvPr/>
        </p:nvSpPr>
        <p:spPr bwMode="auto">
          <a:xfrm>
            <a:off x="3316569" y="1142000"/>
            <a:ext cx="272312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50E6FF"/>
                </a:solidFill>
                <a:ea typeface="Segoe UI" pitchFamily="34" charset="0"/>
                <a:cs typeface="Segoe UI Semibold" panose="020B0702040204020203" pitchFamily="34" charset="0"/>
              </a:rPr>
              <a:t>AFTER</a:t>
            </a:r>
          </a:p>
        </p:txBody>
      </p:sp>
      <p:sp>
        <p:nvSpPr>
          <p:cNvPr id="383" name="Rectangle 382">
            <a:extLst>
              <a:ext uri="{FF2B5EF4-FFF2-40B4-BE49-F238E27FC236}">
                <a16:creationId xmlns:a16="http://schemas.microsoft.com/office/drawing/2014/main" id="{53E0C506-2A56-47D2-BA45-638CE84B2325}"/>
              </a:ext>
            </a:extLst>
          </p:cNvPr>
          <p:cNvSpPr/>
          <p:nvPr/>
        </p:nvSpPr>
        <p:spPr bwMode="auto">
          <a:xfrm>
            <a:off x="2387335" y="1658557"/>
            <a:ext cx="52087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grpSp>
        <p:nvGrpSpPr>
          <p:cNvPr id="180" name="Group 179">
            <a:extLst>
              <a:ext uri="{FF2B5EF4-FFF2-40B4-BE49-F238E27FC236}">
                <a16:creationId xmlns:a16="http://schemas.microsoft.com/office/drawing/2014/main" id="{680C4880-D9ED-4307-917D-D72CCFD31792}"/>
              </a:ext>
            </a:extLst>
          </p:cNvPr>
          <p:cNvGrpSpPr/>
          <p:nvPr/>
        </p:nvGrpSpPr>
        <p:grpSpPr>
          <a:xfrm>
            <a:off x="4321482" y="1432800"/>
            <a:ext cx="96176" cy="98807"/>
            <a:chOff x="1212457" y="512757"/>
            <a:chExt cx="231789" cy="238130"/>
          </a:xfrm>
        </p:grpSpPr>
        <p:sp>
          <p:nvSpPr>
            <p:cNvPr id="246" name="Rectangle: Rounded Corners 245">
              <a:extLst>
                <a:ext uri="{FF2B5EF4-FFF2-40B4-BE49-F238E27FC236}">
                  <a16:creationId xmlns:a16="http://schemas.microsoft.com/office/drawing/2014/main" id="{53405BDE-A28F-4482-9CCD-4B0A95246170}"/>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247" name="Straight Connector 246">
              <a:extLst>
                <a:ext uri="{FF2B5EF4-FFF2-40B4-BE49-F238E27FC236}">
                  <a16:creationId xmlns:a16="http://schemas.microsoft.com/office/drawing/2014/main" id="{18243CE5-BC49-4F7E-BBF4-79C118D7E723}"/>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8" name="Straight Connector 247">
              <a:extLst>
                <a:ext uri="{FF2B5EF4-FFF2-40B4-BE49-F238E27FC236}">
                  <a16:creationId xmlns:a16="http://schemas.microsoft.com/office/drawing/2014/main" id="{EA125D4B-D357-4A5C-9317-9AB875A4A1C1}"/>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9" name="Straight Connector 248">
              <a:extLst>
                <a:ext uri="{FF2B5EF4-FFF2-40B4-BE49-F238E27FC236}">
                  <a16:creationId xmlns:a16="http://schemas.microsoft.com/office/drawing/2014/main" id="{2119D341-81D7-4917-AE9E-B8048DF4CDFD}"/>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50" name="Straight Connector 249">
              <a:extLst>
                <a:ext uri="{FF2B5EF4-FFF2-40B4-BE49-F238E27FC236}">
                  <a16:creationId xmlns:a16="http://schemas.microsoft.com/office/drawing/2014/main" id="{D2869CE3-0F93-4752-8151-89F6C8C0EE7E}"/>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182" name="Rectangle 181">
            <a:extLst>
              <a:ext uri="{FF2B5EF4-FFF2-40B4-BE49-F238E27FC236}">
                <a16:creationId xmlns:a16="http://schemas.microsoft.com/office/drawing/2014/main" id="{906024BF-2534-4FE2-A902-762111C359BB}"/>
              </a:ext>
            </a:extLst>
          </p:cNvPr>
          <p:cNvSpPr/>
          <p:nvPr/>
        </p:nvSpPr>
        <p:spPr bwMode="auto">
          <a:xfrm>
            <a:off x="3670788" y="1838794"/>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186" name="Straight Arrow Connector 185">
            <a:extLst>
              <a:ext uri="{FF2B5EF4-FFF2-40B4-BE49-F238E27FC236}">
                <a16:creationId xmlns:a16="http://schemas.microsoft.com/office/drawing/2014/main" id="{CF791D36-97DE-4848-B972-1A7A20D1DA26}"/>
              </a:ext>
            </a:extLst>
          </p:cNvPr>
          <p:cNvCxnSpPr>
            <a:cxnSpLocks/>
          </p:cNvCxnSpPr>
          <p:nvPr/>
        </p:nvCxnSpPr>
        <p:spPr>
          <a:xfrm>
            <a:off x="4370002" y="1527175"/>
            <a:ext cx="0" cy="166865"/>
          </a:xfrm>
          <a:prstGeom prst="straightConnector1">
            <a:avLst/>
          </a:prstGeom>
          <a:noFill/>
          <a:ln w="9525" cap="flat" cmpd="sng" algn="ctr">
            <a:solidFill>
              <a:schemeClr val="tx1"/>
            </a:solidFill>
            <a:prstDash val="solid"/>
            <a:headEnd type="triangle" w="sm" len="sm"/>
            <a:tailEnd type="triangle" w="sm" len="sm"/>
          </a:ln>
          <a:effectLst/>
        </p:spPr>
      </p:cxnSp>
      <p:sp>
        <p:nvSpPr>
          <p:cNvPr id="191" name="Rectangle 190">
            <a:extLst>
              <a:ext uri="{FF2B5EF4-FFF2-40B4-BE49-F238E27FC236}">
                <a16:creationId xmlns:a16="http://schemas.microsoft.com/office/drawing/2014/main" id="{B7922668-2366-47D2-84E2-2BBA7140FD40}"/>
              </a:ext>
            </a:extLst>
          </p:cNvPr>
          <p:cNvSpPr/>
          <p:nvPr/>
        </p:nvSpPr>
        <p:spPr bwMode="auto">
          <a:xfrm>
            <a:off x="3439393" y="2282947"/>
            <a:ext cx="55041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194" name="Isosceles Triangle 193">
            <a:extLst>
              <a:ext uri="{FF2B5EF4-FFF2-40B4-BE49-F238E27FC236}">
                <a16:creationId xmlns:a16="http://schemas.microsoft.com/office/drawing/2014/main" id="{D4703E20-0FDA-46EB-B3FC-6625F310F936}"/>
              </a:ext>
            </a:extLst>
          </p:cNvPr>
          <p:cNvSpPr/>
          <p:nvPr/>
        </p:nvSpPr>
        <p:spPr bwMode="auto">
          <a:xfrm>
            <a:off x="3536804"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35B003E0-6D3E-465C-B3BE-1F80360EF8C6}"/>
              </a:ext>
            </a:extLst>
          </p:cNvPr>
          <p:cNvSpPr/>
          <p:nvPr/>
        </p:nvSpPr>
        <p:spPr bwMode="auto">
          <a:xfrm>
            <a:off x="3536804" y="2178580"/>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199" name="Graphic 15">
            <a:extLst>
              <a:ext uri="{FF2B5EF4-FFF2-40B4-BE49-F238E27FC236}">
                <a16:creationId xmlns:a16="http://schemas.microsoft.com/office/drawing/2014/main" id="{AA40E3E7-8EB6-41FB-B910-7A704628C837}"/>
              </a:ext>
            </a:extLst>
          </p:cNvPr>
          <p:cNvGrpSpPr/>
          <p:nvPr/>
        </p:nvGrpSpPr>
        <p:grpSpPr>
          <a:xfrm>
            <a:off x="3649655" y="2205554"/>
            <a:ext cx="107508" cy="142561"/>
            <a:chOff x="5453158" y="4633054"/>
            <a:chExt cx="201192" cy="266791"/>
          </a:xfrm>
        </p:grpSpPr>
        <p:sp>
          <p:nvSpPr>
            <p:cNvPr id="242" name="Freeform: Shape 241">
              <a:extLst>
                <a:ext uri="{FF2B5EF4-FFF2-40B4-BE49-F238E27FC236}">
                  <a16:creationId xmlns:a16="http://schemas.microsoft.com/office/drawing/2014/main" id="{A4C937B3-BC79-4F6C-840E-03420E2EB512}"/>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3" name="Freeform: Shape 242">
              <a:extLst>
                <a:ext uri="{FF2B5EF4-FFF2-40B4-BE49-F238E27FC236}">
                  <a16:creationId xmlns:a16="http://schemas.microsoft.com/office/drawing/2014/main" id="{B9F56DC9-C6D2-4985-BB49-7CC0445E49C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4" name="Freeform: Shape 243">
              <a:extLst>
                <a:ext uri="{FF2B5EF4-FFF2-40B4-BE49-F238E27FC236}">
                  <a16:creationId xmlns:a16="http://schemas.microsoft.com/office/drawing/2014/main" id="{5C637D2D-8CD4-4709-816F-02A8CB15DBD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5" name="Freeform: Shape 244">
              <a:extLst>
                <a:ext uri="{FF2B5EF4-FFF2-40B4-BE49-F238E27FC236}">
                  <a16:creationId xmlns:a16="http://schemas.microsoft.com/office/drawing/2014/main" id="{66AFD510-E8FB-4DFD-8608-3957EBB4B88F}"/>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189" name="Graphic 188">
            <a:extLst>
              <a:ext uri="{FF2B5EF4-FFF2-40B4-BE49-F238E27FC236}">
                <a16:creationId xmlns:a16="http://schemas.microsoft.com/office/drawing/2014/main" id="{D14103D2-E381-4199-A457-E29B474CA8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10584" y="1914875"/>
            <a:ext cx="187624" cy="187624"/>
          </a:xfrm>
          <a:prstGeom prst="rect">
            <a:avLst/>
          </a:prstGeom>
        </p:spPr>
      </p:pic>
      <p:grpSp>
        <p:nvGrpSpPr>
          <p:cNvPr id="277" name="Group 276">
            <a:extLst>
              <a:ext uri="{FF2B5EF4-FFF2-40B4-BE49-F238E27FC236}">
                <a16:creationId xmlns:a16="http://schemas.microsoft.com/office/drawing/2014/main" id="{89B92B98-BED0-4299-BCE0-9AC29D7D947B}"/>
              </a:ext>
            </a:extLst>
          </p:cNvPr>
          <p:cNvGrpSpPr/>
          <p:nvPr/>
        </p:nvGrpSpPr>
        <p:grpSpPr>
          <a:xfrm>
            <a:off x="4157792" y="2194838"/>
            <a:ext cx="212315" cy="167049"/>
            <a:chOff x="3495443" y="3272358"/>
            <a:chExt cx="356949" cy="280846"/>
          </a:xfrm>
        </p:grpSpPr>
        <p:grpSp>
          <p:nvGrpSpPr>
            <p:cNvPr id="278" name="Group 277">
              <a:extLst>
                <a:ext uri="{FF2B5EF4-FFF2-40B4-BE49-F238E27FC236}">
                  <a16:creationId xmlns:a16="http://schemas.microsoft.com/office/drawing/2014/main" id="{3E611385-3053-4C5B-8D55-AE35E9BD8D0B}"/>
                </a:ext>
              </a:extLst>
            </p:cNvPr>
            <p:cNvGrpSpPr/>
            <p:nvPr/>
          </p:nvGrpSpPr>
          <p:grpSpPr>
            <a:xfrm>
              <a:off x="3495443" y="3272358"/>
              <a:ext cx="226554" cy="280846"/>
              <a:chOff x="3892785" y="3271644"/>
              <a:chExt cx="226554" cy="280846"/>
            </a:xfrm>
          </p:grpSpPr>
          <p:sp>
            <p:nvSpPr>
              <p:cNvPr id="281" name="Rectangle: Rounded Corners 280">
                <a:extLst>
                  <a:ext uri="{FF2B5EF4-FFF2-40B4-BE49-F238E27FC236}">
                    <a16:creationId xmlns:a16="http://schemas.microsoft.com/office/drawing/2014/main" id="{B1934BEA-2D32-4468-A5CA-E2844B93045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282" name="Rectangle: Rounded Corners 281">
                <a:extLst>
                  <a:ext uri="{FF2B5EF4-FFF2-40B4-BE49-F238E27FC236}">
                    <a16:creationId xmlns:a16="http://schemas.microsoft.com/office/drawing/2014/main" id="{20016177-1A6D-4C08-B1AF-2302FD1C1D4C}"/>
                  </a:ext>
                </a:extLst>
              </p:cNvPr>
              <p:cNvSpPr/>
              <p:nvPr/>
            </p:nvSpPr>
            <p:spPr bwMode="auto">
              <a:xfrm>
                <a:off x="3959795" y="3359866"/>
                <a:ext cx="159544" cy="192624"/>
              </a:xfrm>
              <a:prstGeom prst="roundRect">
                <a:avLst/>
              </a:prstGeom>
              <a:solidFill>
                <a:srgbClr val="50E6FF">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sp>
          <p:nvSpPr>
            <p:cNvPr id="279" name="Freeform 43">
              <a:extLst>
                <a:ext uri="{FF2B5EF4-FFF2-40B4-BE49-F238E27FC236}">
                  <a16:creationId xmlns:a16="http://schemas.microsoft.com/office/drawing/2014/main" id="{0570C7AA-BC34-495D-9414-0966B7402622}"/>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sp>
          <p:nvSpPr>
            <p:cNvPr id="280" name="Freeform 43">
              <a:extLst>
                <a:ext uri="{FF2B5EF4-FFF2-40B4-BE49-F238E27FC236}">
                  <a16:creationId xmlns:a16="http://schemas.microsoft.com/office/drawing/2014/main" id="{169DF29F-9972-419F-B0E6-1D091D1368B1}"/>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grpSp>
      <p:cxnSp>
        <p:nvCxnSpPr>
          <p:cNvPr id="283" name="Straight Arrow Connector 282">
            <a:extLst>
              <a:ext uri="{FF2B5EF4-FFF2-40B4-BE49-F238E27FC236}">
                <a16:creationId xmlns:a16="http://schemas.microsoft.com/office/drawing/2014/main" id="{91A4CED8-54A9-4E10-A34D-E3405A24D0CE}"/>
              </a:ext>
            </a:extLst>
          </p:cNvPr>
          <p:cNvCxnSpPr>
            <a:cxnSpLocks/>
          </p:cNvCxnSpPr>
          <p:nvPr/>
        </p:nvCxnSpPr>
        <p:spPr>
          <a:xfrm flipV="1">
            <a:off x="3870014" y="2282743"/>
            <a:ext cx="291660" cy="1"/>
          </a:xfrm>
          <a:prstGeom prst="straightConnector1">
            <a:avLst/>
          </a:prstGeom>
          <a:noFill/>
          <a:ln w="9525" cap="flat" cmpd="sng" algn="ctr">
            <a:solidFill>
              <a:schemeClr val="tx1"/>
            </a:solidFill>
            <a:prstDash val="solid"/>
            <a:headEnd type="none" w="sm" len="sm"/>
            <a:tailEnd type="triangle" w="sm" len="sm"/>
          </a:ln>
          <a:effectLst/>
        </p:spPr>
      </p:cxnSp>
      <p:sp>
        <p:nvSpPr>
          <p:cNvPr id="285" name="Rectangle 284">
            <a:extLst>
              <a:ext uri="{FF2B5EF4-FFF2-40B4-BE49-F238E27FC236}">
                <a16:creationId xmlns:a16="http://schemas.microsoft.com/office/drawing/2014/main" id="{99378D69-5281-4B26-86FC-C42970477CB2}"/>
              </a:ext>
            </a:extLst>
          </p:cNvPr>
          <p:cNvSpPr/>
          <p:nvPr/>
        </p:nvSpPr>
        <p:spPr bwMode="auto">
          <a:xfrm>
            <a:off x="3722311" y="1930860"/>
            <a:ext cx="110128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Replication</a:t>
            </a:r>
            <a:br>
              <a:rPr lang="en-US" sz="522" kern="0" dirty="0">
                <a:solidFill>
                  <a:srgbClr val="FFFFFF"/>
                </a:solidFill>
                <a:latin typeface="Segoe UI Semibold"/>
                <a:ea typeface="Segoe UI" pitchFamily="34" charset="0"/>
                <a:cs typeface="Segoe UI Semibold" panose="020B0702040204020203" pitchFamily="34" charset="0"/>
              </a:rPr>
            </a:br>
            <a:r>
              <a:rPr lang="en-US" sz="522" kern="0" dirty="0">
                <a:solidFill>
                  <a:srgbClr val="FFFFFF"/>
                </a:solidFill>
                <a:latin typeface="Segoe UI Semibold"/>
                <a:ea typeface="Segoe UI" pitchFamily="34" charset="0"/>
                <a:cs typeface="Segoe UI Semibold" panose="020B0702040204020203" pitchFamily="34" charset="0"/>
              </a:rPr>
              <a:t>mechanism</a:t>
            </a:r>
          </a:p>
        </p:txBody>
      </p:sp>
      <p:sp>
        <p:nvSpPr>
          <p:cNvPr id="287" name="Rectangle 286">
            <a:extLst>
              <a:ext uri="{FF2B5EF4-FFF2-40B4-BE49-F238E27FC236}">
                <a16:creationId xmlns:a16="http://schemas.microsoft.com/office/drawing/2014/main" id="{43AE8DAC-033C-402A-B0F0-70F60275C756}"/>
              </a:ext>
            </a:extLst>
          </p:cNvPr>
          <p:cNvSpPr/>
          <p:nvPr/>
        </p:nvSpPr>
        <p:spPr bwMode="auto">
          <a:xfrm>
            <a:off x="4663450" y="2282947"/>
            <a:ext cx="886013"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Azure</a:t>
            </a:r>
          </a:p>
        </p:txBody>
      </p:sp>
      <p:sp>
        <p:nvSpPr>
          <p:cNvPr id="5" name="Rectangle 4">
            <a:extLst>
              <a:ext uri="{FF2B5EF4-FFF2-40B4-BE49-F238E27FC236}">
                <a16:creationId xmlns:a16="http://schemas.microsoft.com/office/drawing/2014/main" id="{AEEC7708-5E76-4A8A-AD2F-F0A3757F162C}"/>
              </a:ext>
            </a:extLst>
          </p:cNvPr>
          <p:cNvSpPr/>
          <p:nvPr/>
        </p:nvSpPr>
        <p:spPr bwMode="auto">
          <a:xfrm>
            <a:off x="4663450" y="2182958"/>
            <a:ext cx="88601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defRPr/>
            </a:pPr>
            <a:endParaRPr lang="en-CA" sz="1741" kern="0" dirty="0" err="1">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79AD2C33-1CB9-4337-B892-AEAABA726909}"/>
              </a:ext>
            </a:extLst>
          </p:cNvPr>
          <p:cNvPicPr>
            <a:picLocks noChangeAspect="1"/>
          </p:cNvPicPr>
          <p:nvPr/>
        </p:nvPicPr>
        <p:blipFill>
          <a:blip r:embed="rId5">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2495" y="2205745"/>
            <a:ext cx="160154" cy="160154"/>
          </a:xfrm>
          <a:prstGeom prst="rect">
            <a:avLst/>
          </a:prstGeom>
        </p:spPr>
      </p:pic>
      <p:pic>
        <p:nvPicPr>
          <p:cNvPr id="292" name="Graphic 291">
            <a:extLst>
              <a:ext uri="{FF2B5EF4-FFF2-40B4-BE49-F238E27FC236}">
                <a16:creationId xmlns:a16="http://schemas.microsoft.com/office/drawing/2014/main" id="{E426CFB8-D3B4-4B70-B77F-1D45D24325E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887783" y="2201481"/>
            <a:ext cx="160154" cy="160154"/>
          </a:xfrm>
          <a:prstGeom prst="rect">
            <a:avLst/>
          </a:prstGeom>
          <a:effectLst>
            <a:glow rad="63500">
              <a:schemeClr val="accent2">
                <a:satMod val="175000"/>
                <a:alpha val="18000"/>
              </a:schemeClr>
            </a:glow>
          </a:effectLst>
        </p:spPr>
      </p:pic>
      <p:pic>
        <p:nvPicPr>
          <p:cNvPr id="294" name="Graphic 293">
            <a:extLst>
              <a:ext uri="{FF2B5EF4-FFF2-40B4-BE49-F238E27FC236}">
                <a16:creationId xmlns:a16="http://schemas.microsoft.com/office/drawing/2014/main" id="{39C06852-9112-46D4-A678-B619D83F76AA}"/>
              </a:ext>
            </a:extLst>
          </p:cNvPr>
          <p:cNvPicPr>
            <a:picLocks noChangeAspect="1"/>
          </p:cNvPicPr>
          <p:nvPr/>
        </p:nvPicPr>
        <p:blipFill>
          <a:blip r:embed="rId8">
            <a:alphaModFix amt="25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66488" y="2201482"/>
            <a:ext cx="155733" cy="155371"/>
          </a:xfrm>
          <a:prstGeom prst="rect">
            <a:avLst/>
          </a:prstGeom>
        </p:spPr>
      </p:pic>
      <p:pic>
        <p:nvPicPr>
          <p:cNvPr id="296" name="Graphic 295">
            <a:extLst>
              <a:ext uri="{FF2B5EF4-FFF2-40B4-BE49-F238E27FC236}">
                <a16:creationId xmlns:a16="http://schemas.microsoft.com/office/drawing/2014/main" id="{79FE62ED-0DA3-47C1-9435-10F84BD16DA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216128" y="2201481"/>
            <a:ext cx="160154" cy="160154"/>
          </a:xfrm>
          <a:prstGeom prst="rect">
            <a:avLst/>
          </a:prstGeom>
          <a:effectLst>
            <a:glow rad="63500">
              <a:schemeClr val="accent2">
                <a:satMod val="175000"/>
                <a:alpha val="18000"/>
              </a:schemeClr>
            </a:glow>
          </a:effectLst>
        </p:spPr>
      </p:pic>
      <p:pic>
        <p:nvPicPr>
          <p:cNvPr id="298" name="Graphic 297">
            <a:extLst>
              <a:ext uri="{FF2B5EF4-FFF2-40B4-BE49-F238E27FC236}">
                <a16:creationId xmlns:a16="http://schemas.microsoft.com/office/drawing/2014/main" id="{91A3500C-D3AB-458F-9946-6AFF3409732E}"/>
              </a:ext>
            </a:extLst>
          </p:cNvPr>
          <p:cNvPicPr>
            <a:picLocks noChangeAspect="1"/>
          </p:cNvPicPr>
          <p:nvPr/>
        </p:nvPicPr>
        <p:blipFill>
          <a:blip r:embed="rId12">
            <a:alphaModFix amt="25000"/>
            <a:extLst>
              <a:ext uri="{96DAC541-7B7A-43D3-8B79-37D633B846F1}">
                <asvg:svgBlip xmlns:asvg="http://schemas.microsoft.com/office/drawing/2016/SVG/main" r:embed="rId13"/>
              </a:ext>
            </a:extLst>
          </a:blip>
          <a:srcRect/>
          <a:stretch/>
        </p:blipFill>
        <p:spPr>
          <a:xfrm>
            <a:off x="5370549" y="2201482"/>
            <a:ext cx="155371" cy="155371"/>
          </a:xfrm>
          <a:prstGeom prst="rect">
            <a:avLst/>
          </a:prstGeom>
        </p:spPr>
      </p:pic>
      <p:cxnSp>
        <p:nvCxnSpPr>
          <p:cNvPr id="302" name="Straight Arrow Connector 301">
            <a:extLst>
              <a:ext uri="{FF2B5EF4-FFF2-40B4-BE49-F238E27FC236}">
                <a16:creationId xmlns:a16="http://schemas.microsoft.com/office/drawing/2014/main" id="{59D42BDF-5FAA-4307-B918-476533344564}"/>
              </a:ext>
            </a:extLst>
          </p:cNvPr>
          <p:cNvCxnSpPr>
            <a:cxnSpLocks/>
          </p:cNvCxnSpPr>
          <p:nvPr/>
        </p:nvCxnSpPr>
        <p:spPr>
          <a:xfrm flipV="1">
            <a:off x="4361146" y="2281011"/>
            <a:ext cx="291660" cy="1"/>
          </a:xfrm>
          <a:prstGeom prst="straightConnector1">
            <a:avLst/>
          </a:prstGeom>
          <a:noFill/>
          <a:ln w="9525" cap="flat" cmpd="sng" algn="ctr">
            <a:solidFill>
              <a:schemeClr val="tx1"/>
            </a:solidFill>
            <a:prstDash val="solid"/>
            <a:headEnd type="none" w="sm" len="sm"/>
            <a:tailEnd type="triangle" w="sm" len="sm"/>
          </a:ln>
          <a:effectLst/>
        </p:spPr>
      </p:cxnSp>
      <p:cxnSp>
        <p:nvCxnSpPr>
          <p:cNvPr id="315" name="Connector: Elbow 314">
            <a:extLst>
              <a:ext uri="{FF2B5EF4-FFF2-40B4-BE49-F238E27FC236}">
                <a16:creationId xmlns:a16="http://schemas.microsoft.com/office/drawing/2014/main" id="{8DB6CA25-F9D9-42D9-8F44-4516C25DD9E5}"/>
              </a:ext>
            </a:extLst>
          </p:cNvPr>
          <p:cNvCxnSpPr>
            <a:cxnSpLocks/>
            <a:stCxn id="5" idx="0"/>
            <a:endCxn id="317" idx="3"/>
          </p:cNvCxnSpPr>
          <p:nvPr/>
        </p:nvCxnSpPr>
        <p:spPr>
          <a:xfrm rot="16200000" flipV="1">
            <a:off x="4682039" y="1758539"/>
            <a:ext cx="414585" cy="434253"/>
          </a:xfrm>
          <a:prstGeom prst="bentConnector2">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7" name="Rectangle 316">
            <a:extLst>
              <a:ext uri="{FF2B5EF4-FFF2-40B4-BE49-F238E27FC236}">
                <a16:creationId xmlns:a16="http://schemas.microsoft.com/office/drawing/2014/main" id="{E20E7E61-852A-4F63-993A-EB5C0A3CE7D4}"/>
              </a:ext>
            </a:extLst>
          </p:cNvPr>
          <p:cNvSpPr/>
          <p:nvPr/>
        </p:nvSpPr>
        <p:spPr bwMode="auto">
          <a:xfrm>
            <a:off x="4085551" y="1703592"/>
            <a:ext cx="586653" cy="129562"/>
          </a:xfrm>
          <a:prstGeom prst="rect">
            <a:avLst/>
          </a:prstGeom>
          <a:gradFill flip="none" rotWithShape="1">
            <a:gsLst>
              <a:gs pos="0">
                <a:srgbClr val="C4DCF9">
                  <a:alpha val="20000"/>
                </a:srgbClr>
              </a:gs>
              <a:gs pos="100000">
                <a:srgbClr val="A4CFEF">
                  <a:alpha val="20000"/>
                </a:srgbClr>
              </a:gs>
            </a:gsLst>
            <a:lin ang="2700000" scaled="1"/>
            <a:tileRect/>
          </a:gradFill>
          <a:ln w="63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dirty="0" err="1">
              <a:solidFill>
                <a:srgbClr val="FFFFFF"/>
              </a:solidFill>
              <a:latin typeface="Segoe UI"/>
              <a:ea typeface="Segoe UI" pitchFamily="34" charset="0"/>
              <a:cs typeface="Segoe UI" pitchFamily="34" charset="0"/>
            </a:endParaRPr>
          </a:p>
        </p:txBody>
      </p:sp>
      <p:pic>
        <p:nvPicPr>
          <p:cNvPr id="319" name="Picture 318">
            <a:extLst>
              <a:ext uri="{FF2B5EF4-FFF2-40B4-BE49-F238E27FC236}">
                <a16:creationId xmlns:a16="http://schemas.microsoft.com/office/drawing/2014/main" id="{C9A268C5-87D0-4750-B534-E54E8EC5751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109459" y="1727313"/>
            <a:ext cx="79475" cy="79475"/>
          </a:xfrm>
          <a:prstGeom prst="rect">
            <a:avLst/>
          </a:prstGeom>
        </p:spPr>
      </p:pic>
      <p:sp>
        <p:nvSpPr>
          <p:cNvPr id="321" name="Rectangle 320">
            <a:extLst>
              <a:ext uri="{FF2B5EF4-FFF2-40B4-BE49-F238E27FC236}">
                <a16:creationId xmlns:a16="http://schemas.microsoft.com/office/drawing/2014/main" id="{58B30A8A-E6D3-4F21-A889-2993DF1BA19D}"/>
              </a:ext>
            </a:extLst>
          </p:cNvPr>
          <p:cNvSpPr/>
          <p:nvPr/>
        </p:nvSpPr>
        <p:spPr bwMode="auto">
          <a:xfrm>
            <a:off x="4054334" y="1674451"/>
            <a:ext cx="798869" cy="179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dirty="0">
                <a:solidFill>
                  <a:srgbClr val="FFFFFF"/>
                </a:solidFill>
                <a:latin typeface="Segoe UI Semibold"/>
                <a:ea typeface="Segoe UI" pitchFamily="34" charset="0"/>
                <a:cs typeface="Segoe UI Semibold" panose="020B0702040204020203" pitchFamily="34" charset="0"/>
              </a:rPr>
              <a:t>Load Balancer</a:t>
            </a:r>
          </a:p>
        </p:txBody>
      </p:sp>
      <p:sp>
        <p:nvSpPr>
          <p:cNvPr id="328" name="Rectangle 327">
            <a:extLst>
              <a:ext uri="{FF2B5EF4-FFF2-40B4-BE49-F238E27FC236}">
                <a16:creationId xmlns:a16="http://schemas.microsoft.com/office/drawing/2014/main" id="{6E3138F7-C53B-4419-BF5D-261EC5E2D01B}"/>
              </a:ext>
            </a:extLst>
          </p:cNvPr>
          <p:cNvSpPr/>
          <p:nvPr/>
        </p:nvSpPr>
        <p:spPr bwMode="auto">
          <a:xfrm>
            <a:off x="4597784" y="1564553"/>
            <a:ext cx="67933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Read-Scale</a:t>
            </a:r>
          </a:p>
        </p:txBody>
      </p:sp>
      <p:sp>
        <p:nvSpPr>
          <p:cNvPr id="381" name="Rectangle 380">
            <a:extLst>
              <a:ext uri="{FF2B5EF4-FFF2-40B4-BE49-F238E27FC236}">
                <a16:creationId xmlns:a16="http://schemas.microsoft.com/office/drawing/2014/main" id="{DE012C67-2D90-4B0B-AA96-69374E4F7882}"/>
              </a:ext>
            </a:extLst>
          </p:cNvPr>
          <p:cNvSpPr/>
          <p:nvPr/>
        </p:nvSpPr>
        <p:spPr bwMode="auto">
          <a:xfrm>
            <a:off x="3539642" y="1564553"/>
            <a:ext cx="67481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cxnSp>
        <p:nvCxnSpPr>
          <p:cNvPr id="2" name="Straight Arrow Connector 1">
            <a:extLst>
              <a:ext uri="{FF2B5EF4-FFF2-40B4-BE49-F238E27FC236}">
                <a16:creationId xmlns:a16="http://schemas.microsoft.com/office/drawing/2014/main" id="{F1383522-8548-419D-82A8-B950FA15741F}"/>
              </a:ext>
            </a:extLst>
          </p:cNvPr>
          <p:cNvCxnSpPr>
            <a:cxnSpLocks/>
          </p:cNvCxnSpPr>
          <p:nvPr/>
        </p:nvCxnSpPr>
        <p:spPr>
          <a:xfrm flipV="1">
            <a:off x="5551146" y="2282740"/>
            <a:ext cx="291660" cy="1"/>
          </a:xfrm>
          <a:prstGeom prst="straightConnector1">
            <a:avLst/>
          </a:prstGeom>
          <a:noFill/>
          <a:ln w="9525" cap="flat" cmpd="sng" algn="ctr">
            <a:solidFill>
              <a:schemeClr val="tx1"/>
            </a:solidFill>
            <a:prstDash val="solid"/>
            <a:headEnd type="none" w="sm" len="sm"/>
            <a:tailEnd type="triangle" w="sm" len="sm"/>
          </a:ln>
          <a:effectLst/>
        </p:spPr>
      </p:cxnSp>
      <p:grpSp>
        <p:nvGrpSpPr>
          <p:cNvPr id="71" name="Group 70">
            <a:extLst>
              <a:ext uri="{FF2B5EF4-FFF2-40B4-BE49-F238E27FC236}">
                <a16:creationId xmlns:a16="http://schemas.microsoft.com/office/drawing/2014/main" id="{897997A0-6EB0-4324-9A32-C2E5D48F862F}"/>
              </a:ext>
            </a:extLst>
          </p:cNvPr>
          <p:cNvGrpSpPr/>
          <p:nvPr/>
        </p:nvGrpSpPr>
        <p:grpSpPr>
          <a:xfrm>
            <a:off x="5838737" y="2220651"/>
            <a:ext cx="155564" cy="120815"/>
            <a:chOff x="2892376" y="1128944"/>
            <a:chExt cx="2671499" cy="2074746"/>
          </a:xfrm>
        </p:grpSpPr>
        <p:sp>
          <p:nvSpPr>
            <p:cNvPr id="72" name="Freeform: Shape 338">
              <a:extLst>
                <a:ext uri="{FF2B5EF4-FFF2-40B4-BE49-F238E27FC236}">
                  <a16:creationId xmlns:a16="http://schemas.microsoft.com/office/drawing/2014/main" id="{3DE08A91-C07A-41A2-AD3D-85B79E56ACD0}"/>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73" name="Freeform: Shape 339">
              <a:extLst>
                <a:ext uri="{FF2B5EF4-FFF2-40B4-BE49-F238E27FC236}">
                  <a16:creationId xmlns:a16="http://schemas.microsoft.com/office/drawing/2014/main" id="{038F5246-4E3D-4494-80AB-85D54E932796}"/>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sp>
        <p:nvSpPr>
          <p:cNvPr id="3" name="Rectangle 2">
            <a:extLst>
              <a:ext uri="{FF2B5EF4-FFF2-40B4-BE49-F238E27FC236}">
                <a16:creationId xmlns:a16="http://schemas.microsoft.com/office/drawing/2014/main" id="{CEEC1D31-A962-40F5-8012-3E40ECC19733}"/>
              </a:ext>
            </a:extLst>
          </p:cNvPr>
          <p:cNvSpPr/>
          <p:nvPr/>
        </p:nvSpPr>
        <p:spPr bwMode="auto">
          <a:xfrm>
            <a:off x="5615743" y="2282947"/>
            <a:ext cx="60155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Analytics</a:t>
            </a:r>
          </a:p>
        </p:txBody>
      </p:sp>
      <p:cxnSp>
        <p:nvCxnSpPr>
          <p:cNvPr id="6" name="Connector: Elbow 5">
            <a:extLst>
              <a:ext uri="{FF2B5EF4-FFF2-40B4-BE49-F238E27FC236}">
                <a16:creationId xmlns:a16="http://schemas.microsoft.com/office/drawing/2014/main" id="{9C3DD77B-9143-4718-83D2-4CFE33BC223D}"/>
              </a:ext>
            </a:extLst>
          </p:cNvPr>
          <p:cNvCxnSpPr>
            <a:cxnSpLocks/>
            <a:stCxn id="189" idx="0"/>
            <a:endCxn id="321" idx="1"/>
          </p:cNvCxnSpPr>
          <p:nvPr/>
        </p:nvCxnSpPr>
        <p:spPr>
          <a:xfrm rot="5400000" flipH="1" flipV="1">
            <a:off x="3804018" y="1664559"/>
            <a:ext cx="150694" cy="349938"/>
          </a:xfrm>
          <a:prstGeom prst="bentConnector2">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5603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426FE7-C5B4-48F0-ADBA-173A1E9C630D}"/>
              </a:ext>
            </a:extLst>
          </p:cNvPr>
          <p:cNvSpPr/>
          <p:nvPr/>
        </p:nvSpPr>
        <p:spPr bwMode="auto">
          <a:xfrm>
            <a:off x="901337" y="698863"/>
            <a:ext cx="10639697" cy="5055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solidFill>
                <a:schemeClr val="bg1"/>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DA101AE-5D82-4DC4-B41C-27861F6D5CCD}"/>
              </a:ext>
            </a:extLst>
          </p:cNvPr>
          <p:cNvSpPr/>
          <p:nvPr/>
        </p:nvSpPr>
        <p:spPr bwMode="auto">
          <a:xfrm rot="5400000">
            <a:off x="6289320" y="401777"/>
            <a:ext cx="4202739" cy="5713691"/>
          </a:xfrm>
          <a:prstGeom prst="rect">
            <a:avLst/>
          </a:prstGeom>
          <a:solidFill>
            <a:schemeClr val="bg1"/>
          </a:solidFill>
          <a:ln w="9525">
            <a:solidFill>
              <a:schemeClr val="bg1"/>
            </a:solidFill>
            <a:prstDash val="sysDash"/>
            <a:headEnd type="none" w="med" len="med"/>
            <a:tailEnd type="none" w="med" len="med"/>
          </a:ln>
          <a:effectLst>
            <a:glow rad="50800">
              <a:schemeClr val="accent3">
                <a:satMod val="175000"/>
                <a:alpha val="3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076EFB9C-9642-460F-BBF6-F2F385B3647E}"/>
              </a:ext>
            </a:extLst>
          </p:cNvPr>
          <p:cNvSpPr/>
          <p:nvPr/>
        </p:nvSpPr>
        <p:spPr bwMode="auto">
          <a:xfrm rot="5400000">
            <a:off x="3051584" y="2883569"/>
            <a:ext cx="4202739" cy="75010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D49B5128-E779-45F7-8949-4CDBDB2568AC}"/>
              </a:ext>
            </a:extLst>
          </p:cNvPr>
          <p:cNvSpPr/>
          <p:nvPr/>
        </p:nvSpPr>
        <p:spPr bwMode="auto">
          <a:xfrm>
            <a:off x="8213241" y="4018012"/>
            <a:ext cx="74708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87" name="Rectangle 2086">
            <a:extLst>
              <a:ext uri="{FF2B5EF4-FFF2-40B4-BE49-F238E27FC236}">
                <a16:creationId xmlns:a16="http://schemas.microsoft.com/office/drawing/2014/main" id="{3D8D646F-58C2-4E7D-BC16-BD042690265B}"/>
              </a:ext>
            </a:extLst>
          </p:cNvPr>
          <p:cNvSpPr/>
          <p:nvPr/>
        </p:nvSpPr>
        <p:spPr bwMode="auto">
          <a:xfrm>
            <a:off x="5596380" y="3980648"/>
            <a:ext cx="1548811" cy="472511"/>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58" name="Rectangle 2057">
            <a:extLst>
              <a:ext uri="{FF2B5EF4-FFF2-40B4-BE49-F238E27FC236}">
                <a16:creationId xmlns:a16="http://schemas.microsoft.com/office/drawing/2014/main" id="{2523DB84-DCF2-4982-87AC-25EB41765F60}"/>
              </a:ext>
            </a:extLst>
          </p:cNvPr>
          <p:cNvSpPr/>
          <p:nvPr/>
        </p:nvSpPr>
        <p:spPr bwMode="auto">
          <a:xfrm>
            <a:off x="5599026" y="141029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9BD60FA-6F48-46E8-8B30-9F49B70F0657}"/>
              </a:ext>
            </a:extLst>
          </p:cNvPr>
          <p:cNvCxnSpPr>
            <a:cxnSpLocks/>
          </p:cNvCxnSpPr>
          <p:nvPr/>
        </p:nvCxnSpPr>
        <p:spPr>
          <a:xfrm>
            <a:off x="1300960" y="1157248"/>
            <a:ext cx="347694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9" name="Straight Connector 8">
            <a:extLst>
              <a:ext uri="{FF2B5EF4-FFF2-40B4-BE49-F238E27FC236}">
                <a16:creationId xmlns:a16="http://schemas.microsoft.com/office/drawing/2014/main" id="{4B290FF3-446D-4946-85E9-96371E05DBAB}"/>
              </a:ext>
            </a:extLst>
          </p:cNvPr>
          <p:cNvCxnSpPr>
            <a:cxnSpLocks/>
          </p:cNvCxnSpPr>
          <p:nvPr/>
        </p:nvCxnSpPr>
        <p:spPr>
          <a:xfrm>
            <a:off x="1300960" y="1973800"/>
            <a:ext cx="421836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39" name="Straight Connector 38">
            <a:extLst>
              <a:ext uri="{FF2B5EF4-FFF2-40B4-BE49-F238E27FC236}">
                <a16:creationId xmlns:a16="http://schemas.microsoft.com/office/drawing/2014/main" id="{CD2A999B-70DE-4AE4-BBDE-0FC88BF03CF8}"/>
              </a:ext>
            </a:extLst>
          </p:cNvPr>
          <p:cNvCxnSpPr>
            <a:cxnSpLocks/>
          </p:cNvCxnSpPr>
          <p:nvPr/>
        </p:nvCxnSpPr>
        <p:spPr>
          <a:xfrm>
            <a:off x="1300960" y="2857009"/>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45" name="Straight Connector 44">
            <a:extLst>
              <a:ext uri="{FF2B5EF4-FFF2-40B4-BE49-F238E27FC236}">
                <a16:creationId xmlns:a16="http://schemas.microsoft.com/office/drawing/2014/main" id="{D9E6189E-3601-4DE6-9D0D-ED97E1ABE0C1}"/>
              </a:ext>
            </a:extLst>
          </p:cNvPr>
          <p:cNvCxnSpPr>
            <a:cxnSpLocks/>
          </p:cNvCxnSpPr>
          <p:nvPr/>
        </p:nvCxnSpPr>
        <p:spPr>
          <a:xfrm>
            <a:off x="1300960" y="3774392"/>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6CA3605E-DFA3-411B-8DF3-2717DF48DCFE}"/>
              </a:ext>
            </a:extLst>
          </p:cNvPr>
          <p:cNvCxnSpPr>
            <a:cxnSpLocks/>
          </p:cNvCxnSpPr>
          <p:nvPr/>
        </p:nvCxnSpPr>
        <p:spPr>
          <a:xfrm>
            <a:off x="1300960" y="4543440"/>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70" name="Straight Connector 69">
            <a:extLst>
              <a:ext uri="{FF2B5EF4-FFF2-40B4-BE49-F238E27FC236}">
                <a16:creationId xmlns:a16="http://schemas.microsoft.com/office/drawing/2014/main" id="{792DC88F-92F6-43E4-B430-CFFF9961F54B}"/>
              </a:ext>
            </a:extLst>
          </p:cNvPr>
          <p:cNvCxnSpPr>
            <a:cxnSpLocks/>
          </p:cNvCxnSpPr>
          <p:nvPr/>
        </p:nvCxnSpPr>
        <p:spPr>
          <a:xfrm>
            <a:off x="1300961" y="5359990"/>
            <a:ext cx="3464859"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sp>
        <p:nvSpPr>
          <p:cNvPr id="71" name="TextBox 70">
            <a:extLst>
              <a:ext uri="{FF2B5EF4-FFF2-40B4-BE49-F238E27FC236}">
                <a16:creationId xmlns:a16="http://schemas.microsoft.com/office/drawing/2014/main" id="{8632174C-97FA-4F82-8F63-EE8BAF772CB5}"/>
              </a:ext>
            </a:extLst>
          </p:cNvPr>
          <p:cNvSpPr txBox="1"/>
          <p:nvPr/>
        </p:nvSpPr>
        <p:spPr>
          <a:xfrm>
            <a:off x="1300961" y="5379044"/>
            <a:ext cx="8816221" cy="213456"/>
          </a:xfrm>
          <a:prstGeom prst="rect">
            <a:avLst/>
          </a:prstGeom>
          <a:noFill/>
        </p:spPr>
        <p:txBody>
          <a:bodyPr wrap="square">
            <a:spAutoFit/>
          </a:bodyPr>
          <a:lstStyle/>
          <a:p>
            <a:pPr defTabSz="799888"/>
            <a:r>
              <a:rPr lang="en-CA" sz="787" i="1" dirty="0">
                <a:solidFill>
                  <a:schemeClr val="bg1"/>
                </a:solidFill>
                <a:latin typeface="Segoe UI"/>
              </a:rPr>
              <a:t>Other hands-on, custom options exist, include </a:t>
            </a:r>
            <a:r>
              <a:rPr lang="en-CA" sz="787" b="1" i="1" dirty="0">
                <a:solidFill>
                  <a:srgbClr val="50E6FF"/>
                </a:solidFill>
                <a:latin typeface="Segoe UI"/>
              </a:rPr>
              <a:t>SQL Server Service Broker </a:t>
            </a:r>
            <a:r>
              <a:rPr lang="en-CA" sz="787" i="1" dirty="0">
                <a:solidFill>
                  <a:schemeClr val="bg1"/>
                </a:solidFill>
                <a:latin typeface="Segoe UI"/>
              </a:rPr>
              <a:t>(place writes on queue and send over), and </a:t>
            </a:r>
            <a:r>
              <a:rPr lang="en-CA" sz="787" b="1" i="1" dirty="0">
                <a:solidFill>
                  <a:srgbClr val="50E6FF"/>
                </a:solidFill>
                <a:latin typeface="Segoe UI"/>
              </a:rPr>
              <a:t>Azure Event Hub</a:t>
            </a:r>
            <a:r>
              <a:rPr lang="en-CA" sz="787" i="1" dirty="0">
                <a:solidFill>
                  <a:srgbClr val="50E6FF"/>
                </a:solidFill>
                <a:latin typeface="Segoe UI"/>
              </a:rPr>
              <a:t> </a:t>
            </a:r>
            <a:r>
              <a:rPr lang="en-CA" sz="787" i="1" dirty="0">
                <a:solidFill>
                  <a:schemeClr val="bg1"/>
                </a:solidFill>
                <a:latin typeface="Segoe UI"/>
              </a:rPr>
              <a:t>(use as a message queue), and permutations thereof.</a:t>
            </a:r>
          </a:p>
        </p:txBody>
      </p:sp>
      <p:grpSp>
        <p:nvGrpSpPr>
          <p:cNvPr id="29" name="Group 28">
            <a:extLst>
              <a:ext uri="{FF2B5EF4-FFF2-40B4-BE49-F238E27FC236}">
                <a16:creationId xmlns:a16="http://schemas.microsoft.com/office/drawing/2014/main" id="{94C817A3-78E7-41CA-89D1-4B5A4F0A1E84}"/>
              </a:ext>
            </a:extLst>
          </p:cNvPr>
          <p:cNvGrpSpPr/>
          <p:nvPr/>
        </p:nvGrpSpPr>
        <p:grpSpPr>
          <a:xfrm>
            <a:off x="1559175" y="1318524"/>
            <a:ext cx="3865657" cy="537377"/>
            <a:chOff x="914937" y="1528462"/>
            <a:chExt cx="4419063" cy="614308"/>
          </a:xfrm>
        </p:grpSpPr>
        <p:sp>
          <p:nvSpPr>
            <p:cNvPr id="12" name="Rectangle 11">
              <a:extLst>
                <a:ext uri="{FF2B5EF4-FFF2-40B4-BE49-F238E27FC236}">
                  <a16:creationId xmlns:a16="http://schemas.microsoft.com/office/drawing/2014/main" id="{3A28B505-7114-473A-ABA3-D18D3D038E6B}"/>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ETL tool</a:t>
              </a:r>
            </a:p>
          </p:txBody>
        </p:sp>
        <p:sp>
          <p:nvSpPr>
            <p:cNvPr id="14" name="Rectangle 13">
              <a:extLst>
                <a:ext uri="{FF2B5EF4-FFF2-40B4-BE49-F238E27FC236}">
                  <a16:creationId xmlns:a16="http://schemas.microsoft.com/office/drawing/2014/main" id="{C766D526-49B1-48E5-BCB0-84F8188A0192}"/>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Build a custom pipeline with </a:t>
              </a:r>
              <a:r>
                <a:rPr lang="en-US" sz="787" dirty="0">
                  <a:solidFill>
                    <a:srgbClr val="50E6FF"/>
                  </a:solidFill>
                  <a:latin typeface="Segoe UI"/>
                  <a:ea typeface="Segoe UI" pitchFamily="34" charset="0"/>
                  <a:cs typeface="Segoe UI" pitchFamily="34" charset="0"/>
                </a:rPr>
                <a:t>Azure Data Factory</a:t>
              </a:r>
              <a:r>
                <a:rPr lang="en-US" sz="787" dirty="0">
                  <a:solidFill>
                    <a:schemeClr val="bg1"/>
                  </a:solidFill>
                  <a:latin typeface="Segoe UI"/>
                  <a:ea typeface="Segoe UI" pitchFamily="34" charset="0"/>
                  <a:cs typeface="Segoe UI" pitchFamily="34" charset="0"/>
                </a:rPr>
                <a:t>.</a:t>
              </a:r>
            </a:p>
          </p:txBody>
        </p:sp>
      </p:grpSp>
      <p:grpSp>
        <p:nvGrpSpPr>
          <p:cNvPr id="77" name="Group 76">
            <a:extLst>
              <a:ext uri="{FF2B5EF4-FFF2-40B4-BE49-F238E27FC236}">
                <a16:creationId xmlns:a16="http://schemas.microsoft.com/office/drawing/2014/main" id="{9A3FA03C-61F3-4E5B-A3BF-A4722BC15253}"/>
              </a:ext>
            </a:extLst>
          </p:cNvPr>
          <p:cNvGrpSpPr/>
          <p:nvPr/>
        </p:nvGrpSpPr>
        <p:grpSpPr>
          <a:xfrm>
            <a:off x="1559175" y="2080764"/>
            <a:ext cx="3865657" cy="610374"/>
            <a:chOff x="914937" y="1528462"/>
            <a:chExt cx="4419063" cy="697755"/>
          </a:xfrm>
        </p:grpSpPr>
        <p:sp>
          <p:nvSpPr>
            <p:cNvPr id="78" name="Rectangle 77">
              <a:extLst>
                <a:ext uri="{FF2B5EF4-FFF2-40B4-BE49-F238E27FC236}">
                  <a16:creationId xmlns:a16="http://schemas.microsoft.com/office/drawing/2014/main" id="{0D7F2AA2-6271-4780-991D-10685EB63E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Azure SQL Data Sync</a:t>
              </a:r>
            </a:p>
          </p:txBody>
        </p:sp>
        <p:sp>
          <p:nvSpPr>
            <p:cNvPr id="79" name="Rectangle 78">
              <a:extLst>
                <a:ext uri="{FF2B5EF4-FFF2-40B4-BE49-F238E27FC236}">
                  <a16:creationId xmlns:a16="http://schemas.microsoft.com/office/drawing/2014/main" id="{44B8E93A-6B58-4F8B-A9FA-CC86F275FFE1}"/>
                </a:ext>
              </a:extLst>
            </p:cNvPr>
            <p:cNvSpPr/>
            <p:nvPr/>
          </p:nvSpPr>
          <p:spPr bwMode="auto">
            <a:xfrm>
              <a:off x="914938" y="1893301"/>
              <a:ext cx="3332917"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An Azure managed Web-Service with bi-directional sync capabilities to Azure SQL DB – </a:t>
              </a:r>
              <a:r>
                <a:rPr lang="en-US" sz="787" dirty="0">
                  <a:solidFill>
                    <a:srgbClr val="50E6FF"/>
                  </a:solidFill>
                  <a:latin typeface="Segoe UI"/>
                  <a:ea typeface="Segoe UI" pitchFamily="34" charset="0"/>
                  <a:cs typeface="Segoe UI" pitchFamily="34" charset="0"/>
                </a:rPr>
                <a:t>no MI support yet</a:t>
              </a:r>
              <a:r>
                <a:rPr lang="en-US" sz="787" dirty="0">
                  <a:solidFill>
                    <a:schemeClr val="bg1"/>
                  </a:solidFill>
                  <a:latin typeface="Segoe UI"/>
                  <a:ea typeface="Segoe UI" pitchFamily="34" charset="0"/>
                  <a:cs typeface="Segoe UI" pitchFamily="34" charset="0"/>
                </a:rPr>
                <a:t>.</a:t>
              </a:r>
            </a:p>
          </p:txBody>
        </p:sp>
      </p:grpSp>
      <p:grpSp>
        <p:nvGrpSpPr>
          <p:cNvPr id="80" name="Group 79">
            <a:extLst>
              <a:ext uri="{FF2B5EF4-FFF2-40B4-BE49-F238E27FC236}">
                <a16:creationId xmlns:a16="http://schemas.microsoft.com/office/drawing/2014/main" id="{882C27CE-9DD7-4FD0-8AF7-A85C34BF29F1}"/>
              </a:ext>
            </a:extLst>
          </p:cNvPr>
          <p:cNvGrpSpPr/>
          <p:nvPr/>
        </p:nvGrpSpPr>
        <p:grpSpPr>
          <a:xfrm>
            <a:off x="1559175" y="3003967"/>
            <a:ext cx="3865657" cy="597292"/>
            <a:chOff x="914937" y="1528462"/>
            <a:chExt cx="4419063" cy="682800"/>
          </a:xfrm>
        </p:grpSpPr>
        <p:sp>
          <p:nvSpPr>
            <p:cNvPr id="81" name="Rectangle 80">
              <a:extLst>
                <a:ext uri="{FF2B5EF4-FFF2-40B4-BE49-F238E27FC236}">
                  <a16:creationId xmlns:a16="http://schemas.microsoft.com/office/drawing/2014/main" id="{CACE256A-F66B-4D1A-B8DE-6380D685DF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SQL Server Replication</a:t>
              </a:r>
            </a:p>
          </p:txBody>
        </p:sp>
        <p:sp>
          <p:nvSpPr>
            <p:cNvPr id="82" name="Rectangle 81">
              <a:extLst>
                <a:ext uri="{FF2B5EF4-FFF2-40B4-BE49-F238E27FC236}">
                  <a16:creationId xmlns:a16="http://schemas.microsoft.com/office/drawing/2014/main" id="{96411FD2-A5D9-473F-8B43-FBF910F9973C}"/>
                </a:ext>
              </a:extLst>
            </p:cNvPr>
            <p:cNvSpPr/>
            <p:nvPr/>
          </p:nvSpPr>
          <p:spPr bwMode="auto">
            <a:xfrm>
              <a:off x="914938" y="1878346"/>
              <a:ext cx="3325795"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SQL Replication Engine (</a:t>
              </a:r>
              <a:r>
                <a:rPr lang="en-US" sz="787" dirty="0">
                  <a:solidFill>
                    <a:srgbClr val="50E6FF"/>
                  </a:solidFill>
                  <a:latin typeface="Segoe UI"/>
                  <a:ea typeface="Segoe UI" pitchFamily="34" charset="0"/>
                  <a:cs typeface="Segoe UI" pitchFamily="34" charset="0"/>
                </a:rPr>
                <a:t>transactionally consistent</a:t>
              </a:r>
              <a:r>
                <a:rPr lang="en-US" sz="787" dirty="0">
                  <a:solidFill>
                    <a:schemeClr val="bg1"/>
                  </a:solidFill>
                  <a:latin typeface="Segoe UI"/>
                  <a:ea typeface="Segoe UI" pitchFamily="34" charset="0"/>
                  <a:cs typeface="Segoe UI" pitchFamily="34" charset="0"/>
                </a:rPr>
                <a:t>).</a:t>
              </a:r>
              <a:br>
                <a:rPr lang="en-US" sz="787" dirty="0">
                  <a:solidFill>
                    <a:schemeClr val="bg1"/>
                  </a:solidFill>
                  <a:latin typeface="Segoe UI"/>
                  <a:ea typeface="Segoe UI" pitchFamily="34" charset="0"/>
                  <a:cs typeface="Segoe UI" pitchFamily="34" charset="0"/>
                </a:rPr>
              </a:br>
              <a:r>
                <a:rPr lang="en-US" sz="787" dirty="0">
                  <a:solidFill>
                    <a:srgbClr val="50E6FF"/>
                  </a:solidFill>
                  <a:latin typeface="Segoe UI"/>
                  <a:ea typeface="Segoe UI" pitchFamily="34" charset="0"/>
                  <a:cs typeface="Segoe UI" pitchFamily="34" charset="0"/>
                </a:rPr>
                <a:t>6 types </a:t>
              </a:r>
              <a:r>
                <a:rPr lang="en-US" sz="787" dirty="0">
                  <a:solidFill>
                    <a:schemeClr val="bg1"/>
                  </a:solidFill>
                  <a:latin typeface="Segoe UI"/>
                  <a:ea typeface="Segoe UI" pitchFamily="34" charset="0"/>
                  <a:cs typeface="Segoe UI" pitchFamily="34" charset="0"/>
                </a:rPr>
                <a:t>available (choice differs for </a:t>
              </a:r>
              <a:r>
                <a:rPr lang="en-US" sz="787" dirty="0">
                  <a:solidFill>
                    <a:srgbClr val="50E6FF"/>
                  </a:solidFill>
                  <a:latin typeface="Segoe UI"/>
                  <a:ea typeface="Segoe UI" pitchFamily="34" charset="0"/>
                  <a:cs typeface="Segoe UI" pitchFamily="34" charset="0"/>
                </a:rPr>
                <a:t>SQL DB </a:t>
              </a:r>
              <a:r>
                <a:rPr lang="en-US" sz="787" dirty="0">
                  <a:solidFill>
                    <a:schemeClr val="bg1"/>
                  </a:solidFill>
                  <a:latin typeface="Segoe UI"/>
                  <a:ea typeface="Segoe UI" pitchFamily="34" charset="0"/>
                  <a:cs typeface="Segoe UI" pitchFamily="34" charset="0"/>
                </a:rPr>
                <a:t>or </a:t>
              </a:r>
              <a:r>
                <a:rPr lang="en-US" sz="787" dirty="0">
                  <a:solidFill>
                    <a:srgbClr val="50E6FF"/>
                  </a:solidFill>
                  <a:latin typeface="Segoe UI"/>
                  <a:ea typeface="Segoe UI" pitchFamily="34" charset="0"/>
                  <a:cs typeface="Segoe UI" pitchFamily="34" charset="0"/>
                </a:rPr>
                <a:t>MI</a:t>
              </a:r>
              <a:r>
                <a:rPr lang="en-US" sz="787" dirty="0">
                  <a:solidFill>
                    <a:schemeClr val="bg1"/>
                  </a:solidFill>
                  <a:latin typeface="Segoe UI"/>
                  <a:ea typeface="Segoe UI" pitchFamily="34" charset="0"/>
                  <a:cs typeface="Segoe UI" pitchFamily="34" charset="0"/>
                </a:rPr>
                <a:t>)</a:t>
              </a:r>
            </a:p>
          </p:txBody>
        </p:sp>
      </p:grpSp>
      <p:grpSp>
        <p:nvGrpSpPr>
          <p:cNvPr id="83" name="Group 82">
            <a:extLst>
              <a:ext uri="{FF2B5EF4-FFF2-40B4-BE49-F238E27FC236}">
                <a16:creationId xmlns:a16="http://schemas.microsoft.com/office/drawing/2014/main" id="{F84FD890-BEAA-4940-9E2A-3E79A6D48D8C}"/>
              </a:ext>
            </a:extLst>
          </p:cNvPr>
          <p:cNvGrpSpPr/>
          <p:nvPr/>
        </p:nvGrpSpPr>
        <p:grpSpPr>
          <a:xfrm>
            <a:off x="1559175" y="3845148"/>
            <a:ext cx="3865657" cy="617411"/>
            <a:chOff x="914937" y="1528462"/>
            <a:chExt cx="4419063" cy="705799"/>
          </a:xfrm>
        </p:grpSpPr>
        <p:sp>
          <p:nvSpPr>
            <p:cNvPr id="84" name="Rectangle 83">
              <a:extLst>
                <a:ext uri="{FF2B5EF4-FFF2-40B4-BE49-F238E27FC236}">
                  <a16:creationId xmlns:a16="http://schemas.microsoft.com/office/drawing/2014/main" id="{42B1B9E9-18B6-43D0-80D8-432B2519237C}"/>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Database Migration Service</a:t>
              </a:r>
            </a:p>
          </p:txBody>
        </p:sp>
        <p:sp>
          <p:nvSpPr>
            <p:cNvPr id="85" name="Rectangle 84">
              <a:extLst>
                <a:ext uri="{FF2B5EF4-FFF2-40B4-BE49-F238E27FC236}">
                  <a16:creationId xmlns:a16="http://schemas.microsoft.com/office/drawing/2014/main" id="{E2CC168B-D715-4BBC-9E27-40FD98931546}"/>
                </a:ext>
              </a:extLst>
            </p:cNvPr>
            <p:cNvSpPr/>
            <p:nvPr/>
          </p:nvSpPr>
          <p:spPr bwMode="auto">
            <a:xfrm>
              <a:off x="914938" y="1901345"/>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a:t>
              </a:r>
              <a:r>
                <a:rPr lang="en-US" sz="787" dirty="0">
                  <a:solidFill>
                    <a:srgbClr val="50E6FF"/>
                  </a:solidFill>
                  <a:latin typeface="Segoe UI"/>
                  <a:ea typeface="Segoe UI" pitchFamily="34" charset="0"/>
                  <a:cs typeface="Segoe UI" pitchFamily="34" charset="0"/>
                </a:rPr>
                <a:t>log-shipping</a:t>
              </a:r>
              <a:r>
                <a:rPr lang="en-US" sz="787" dirty="0">
                  <a:solidFill>
                    <a:schemeClr val="bg1"/>
                  </a:solidFill>
                  <a:latin typeface="Segoe UI"/>
                  <a:ea typeface="Segoe UI" pitchFamily="34" charset="0"/>
                  <a:cs typeface="Segoe UI" pitchFamily="34" charset="0"/>
                </a:rPr>
                <a:t> of Full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bak</a:t>
              </a:r>
              <a:r>
                <a:rPr lang="en-US" sz="787" dirty="0">
                  <a:solidFill>
                    <a:schemeClr val="bg1"/>
                  </a:solidFill>
                  <a:latin typeface="Segoe UI"/>
                  <a:ea typeface="Segoe UI" pitchFamily="34" charset="0"/>
                  <a:cs typeface="Segoe UI" pitchFamily="34" charset="0"/>
                </a:rPr>
                <a:t>) and </a:t>
              </a:r>
              <a:r>
                <a:rPr lang="en-US" sz="787" dirty="0" err="1">
                  <a:solidFill>
                    <a:schemeClr val="bg1"/>
                  </a:solidFill>
                  <a:latin typeface="Segoe UI"/>
                  <a:ea typeface="Segoe UI" pitchFamily="34" charset="0"/>
                  <a:cs typeface="Segoe UI" pitchFamily="34" charset="0"/>
                </a:rPr>
                <a:t>Trx</a:t>
              </a:r>
              <a:r>
                <a:rPr lang="en-US" sz="787" dirty="0">
                  <a:solidFill>
                    <a:schemeClr val="bg1"/>
                  </a:solidFill>
                  <a:latin typeface="Segoe UI"/>
                  <a:ea typeface="Segoe UI" pitchFamily="34" charset="0"/>
                  <a:cs typeface="Segoe UI" pitchFamily="34" charset="0"/>
                </a:rPr>
                <a:t>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rn</a:t>
              </a:r>
              <a:r>
                <a:rPr lang="en-US" sz="787" dirty="0">
                  <a:solidFill>
                    <a:schemeClr val="bg1"/>
                  </a:solidFill>
                  <a:latin typeface="Segoe UI"/>
                  <a:ea typeface="Segoe UI" pitchFamily="34" charset="0"/>
                  <a:cs typeface="Segoe UI" pitchFamily="34" charset="0"/>
                </a:rPr>
                <a:t>) log backups </a:t>
              </a:r>
              <a:br>
                <a:rPr lang="en-US" sz="787" dirty="0">
                  <a:solidFill>
                    <a:schemeClr val="bg1"/>
                  </a:solidFill>
                  <a:latin typeface="Segoe UI"/>
                  <a:ea typeface="Segoe UI" pitchFamily="34" charset="0"/>
                  <a:cs typeface="Segoe UI" pitchFamily="34" charset="0"/>
                </a:rPr>
              </a:br>
              <a:r>
                <a:rPr lang="en-US" sz="787" dirty="0">
                  <a:solidFill>
                    <a:schemeClr val="bg1"/>
                  </a:solidFill>
                  <a:latin typeface="Segoe UI"/>
                  <a:ea typeface="Segoe UI" pitchFamily="34" charset="0"/>
                  <a:cs typeface="Segoe UI" pitchFamily="34" charset="0"/>
                </a:rPr>
                <a:t>to continuously ship and apply with the “</a:t>
              </a:r>
              <a:r>
                <a:rPr lang="en-US" sz="787" dirty="0">
                  <a:solidFill>
                    <a:srgbClr val="50E6FF"/>
                  </a:solidFill>
                  <a:latin typeface="Segoe UI"/>
                  <a:ea typeface="Segoe UI" pitchFamily="34" charset="0"/>
                  <a:cs typeface="Segoe UI" pitchFamily="34" charset="0"/>
                </a:rPr>
                <a:t>online</a:t>
              </a:r>
              <a:r>
                <a:rPr lang="en-US" sz="787" dirty="0">
                  <a:solidFill>
                    <a:schemeClr val="bg1"/>
                  </a:solidFill>
                  <a:latin typeface="Segoe UI"/>
                  <a:ea typeface="Segoe UI" pitchFamily="34" charset="0"/>
                  <a:cs typeface="Segoe UI" pitchFamily="34" charset="0"/>
                </a:rPr>
                <a:t>” option.</a:t>
              </a:r>
            </a:p>
          </p:txBody>
        </p:sp>
      </p:grpSp>
      <p:grpSp>
        <p:nvGrpSpPr>
          <p:cNvPr id="86" name="Group 85">
            <a:extLst>
              <a:ext uri="{FF2B5EF4-FFF2-40B4-BE49-F238E27FC236}">
                <a16:creationId xmlns:a16="http://schemas.microsoft.com/office/drawing/2014/main" id="{D2EDFAB2-8979-498C-AB54-2AB34A419EB4}"/>
              </a:ext>
            </a:extLst>
          </p:cNvPr>
          <p:cNvGrpSpPr/>
          <p:nvPr/>
        </p:nvGrpSpPr>
        <p:grpSpPr>
          <a:xfrm>
            <a:off x="1559175" y="4704716"/>
            <a:ext cx="3865657" cy="537377"/>
            <a:chOff x="914937" y="1528462"/>
            <a:chExt cx="4419063" cy="614308"/>
          </a:xfrm>
        </p:grpSpPr>
        <p:sp>
          <p:nvSpPr>
            <p:cNvPr id="87" name="Rectangle 86">
              <a:extLst>
                <a:ext uri="{FF2B5EF4-FFF2-40B4-BE49-F238E27FC236}">
                  <a16:creationId xmlns:a16="http://schemas.microsoft.com/office/drawing/2014/main" id="{449A213E-1775-48FF-B447-54096FB5CF8D}"/>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3</a:t>
              </a:r>
              <a:r>
                <a:rPr lang="en-US" sz="1400" baseline="30000" dirty="0">
                  <a:solidFill>
                    <a:schemeClr val="bg1"/>
                  </a:solidFill>
                  <a:latin typeface="Segoe UI Semibold"/>
                  <a:ea typeface="Segoe UI" pitchFamily="34" charset="0"/>
                  <a:cs typeface="Segoe UI" pitchFamily="34" charset="0"/>
                </a:rPr>
                <a:t>rd</a:t>
              </a:r>
              <a:r>
                <a:rPr lang="en-US" sz="1400" dirty="0">
                  <a:solidFill>
                    <a:schemeClr val="bg1"/>
                  </a:solidFill>
                  <a:latin typeface="Segoe UI Semibold"/>
                  <a:ea typeface="Segoe UI" pitchFamily="34" charset="0"/>
                  <a:cs typeface="Segoe UI" pitchFamily="34" charset="0"/>
                </a:rPr>
                <a:t> Party Products</a:t>
              </a:r>
            </a:p>
          </p:txBody>
        </p:sp>
        <p:sp>
          <p:nvSpPr>
            <p:cNvPr id="88" name="Rectangle 87">
              <a:extLst>
                <a:ext uri="{FF2B5EF4-FFF2-40B4-BE49-F238E27FC236}">
                  <a16:creationId xmlns:a16="http://schemas.microsoft.com/office/drawing/2014/main" id="{8C06D399-3411-415E-AF7A-5C723B5338BB}"/>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Number of 3</a:t>
              </a:r>
              <a:r>
                <a:rPr lang="en-US" sz="787" baseline="30000" dirty="0">
                  <a:solidFill>
                    <a:schemeClr val="bg1"/>
                  </a:solidFill>
                  <a:latin typeface="Segoe UI"/>
                  <a:ea typeface="Segoe UI" pitchFamily="34" charset="0"/>
                  <a:cs typeface="Segoe UI" pitchFamily="34" charset="0"/>
                </a:rPr>
                <a:t>rd</a:t>
              </a:r>
              <a:r>
                <a:rPr lang="en-US" sz="787" dirty="0">
                  <a:solidFill>
                    <a:schemeClr val="bg1"/>
                  </a:solidFill>
                  <a:latin typeface="Segoe UI"/>
                  <a:ea typeface="Segoe UI" pitchFamily="34" charset="0"/>
                  <a:cs typeface="Segoe UI" pitchFamily="34" charset="0"/>
                </a:rPr>
                <a:t> Party tools exist in the market – </a:t>
              </a:r>
              <a:r>
                <a:rPr lang="en-US" sz="787" dirty="0">
                  <a:solidFill>
                    <a:srgbClr val="50E6FF"/>
                  </a:solidFill>
                  <a:latin typeface="Segoe UI"/>
                  <a:ea typeface="Segoe UI" pitchFamily="34" charset="0"/>
                  <a:cs typeface="Segoe UI" pitchFamily="34" charset="0"/>
                </a:rPr>
                <a:t>YMMV</a:t>
              </a:r>
              <a:r>
                <a:rPr lang="en-US" sz="787" dirty="0">
                  <a:solidFill>
                    <a:schemeClr val="bg1"/>
                  </a:solidFill>
                  <a:latin typeface="Segoe UI"/>
                  <a:ea typeface="Segoe UI" pitchFamily="34" charset="0"/>
                  <a:cs typeface="Segoe UI" pitchFamily="34" charset="0"/>
                </a:rPr>
                <a:t>.</a:t>
              </a:r>
            </a:p>
          </p:txBody>
        </p:sp>
      </p:grpSp>
      <p:grpSp>
        <p:nvGrpSpPr>
          <p:cNvPr id="2052" name="Group 2051">
            <a:extLst>
              <a:ext uri="{FF2B5EF4-FFF2-40B4-BE49-F238E27FC236}">
                <a16:creationId xmlns:a16="http://schemas.microsoft.com/office/drawing/2014/main" id="{A68DA3CD-371F-40E7-94FF-EDC0C2037A4B}"/>
              </a:ext>
            </a:extLst>
          </p:cNvPr>
          <p:cNvGrpSpPr/>
          <p:nvPr/>
        </p:nvGrpSpPr>
        <p:grpSpPr>
          <a:xfrm>
            <a:off x="2516418" y="1330962"/>
            <a:ext cx="662118" cy="233100"/>
            <a:chOff x="1969486" y="1637124"/>
            <a:chExt cx="756907" cy="266471"/>
          </a:xfrm>
        </p:grpSpPr>
        <p:grpSp>
          <p:nvGrpSpPr>
            <p:cNvPr id="114" name="Group 113">
              <a:extLst>
                <a:ext uri="{FF2B5EF4-FFF2-40B4-BE49-F238E27FC236}">
                  <a16:creationId xmlns:a16="http://schemas.microsoft.com/office/drawing/2014/main" id="{07AC631D-C52A-48CE-A748-AC3B801CB9EC}"/>
                </a:ext>
              </a:extLst>
            </p:cNvPr>
            <p:cNvGrpSpPr/>
            <p:nvPr/>
          </p:nvGrpSpPr>
          <p:grpSpPr>
            <a:xfrm>
              <a:off x="1969486" y="1721846"/>
              <a:ext cx="756907" cy="181749"/>
              <a:chOff x="1969486" y="1721846"/>
              <a:chExt cx="756907" cy="181749"/>
            </a:xfrm>
          </p:grpSpPr>
          <p:pic>
            <p:nvPicPr>
              <p:cNvPr id="116" name="Graphic 115">
                <a:extLst>
                  <a:ext uri="{FF2B5EF4-FFF2-40B4-BE49-F238E27FC236}">
                    <a16:creationId xmlns:a16="http://schemas.microsoft.com/office/drawing/2014/main" id="{C7F82941-6B6D-4222-AC46-C69E23A7C2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17" name="Straight Arrow Connector 116">
                <a:extLst>
                  <a:ext uri="{FF2B5EF4-FFF2-40B4-BE49-F238E27FC236}">
                    <a16:creationId xmlns:a16="http://schemas.microsoft.com/office/drawing/2014/main" id="{7BB55D39-36BE-4002-B97F-DD6F1636369D}"/>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3EEDD48C-0C11-4EB6-B6E6-FA825368D53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19" name="Graphic 118">
                <a:extLst>
                  <a:ext uri="{FF2B5EF4-FFF2-40B4-BE49-F238E27FC236}">
                    <a16:creationId xmlns:a16="http://schemas.microsoft.com/office/drawing/2014/main" id="{B3D319B6-757D-4ED9-AA1C-C40FBE9A55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26" name="Picture 125" descr="Icon&#10;&#10;Description automatically generated">
              <a:extLst>
                <a:ext uri="{FF2B5EF4-FFF2-40B4-BE49-F238E27FC236}">
                  <a16:creationId xmlns:a16="http://schemas.microsoft.com/office/drawing/2014/main" id="{DA09F909-1661-4E35-9272-00F870EB5832}"/>
                </a:ext>
              </a:extLst>
            </p:cNvPr>
            <p:cNvPicPr>
              <a:picLocks noChangeAspect="1"/>
            </p:cNvPicPr>
            <p:nvPr/>
          </p:nvPicPr>
          <p:blipFill>
            <a:blip r:embed="rId9"/>
            <a:stretch>
              <a:fillRect/>
            </a:stretch>
          </p:blipFill>
          <p:spPr>
            <a:xfrm>
              <a:off x="2026182" y="1637124"/>
              <a:ext cx="68356" cy="68356"/>
            </a:xfrm>
            <a:prstGeom prst="rect">
              <a:avLst/>
            </a:prstGeom>
          </p:spPr>
        </p:pic>
        <p:pic>
          <p:nvPicPr>
            <p:cNvPr id="2049" name="Picture 2048" descr="Icon&#10;&#10;Description automatically generated">
              <a:extLst>
                <a:ext uri="{FF2B5EF4-FFF2-40B4-BE49-F238E27FC236}">
                  <a16:creationId xmlns:a16="http://schemas.microsoft.com/office/drawing/2014/main" id="{8A591933-FC89-40A1-A824-4962084044FE}"/>
                </a:ext>
              </a:extLst>
            </p:cNvPr>
            <p:cNvPicPr>
              <a:picLocks noChangeAspect="1"/>
            </p:cNvPicPr>
            <p:nvPr/>
          </p:nvPicPr>
          <p:blipFill>
            <a:blip r:embed="rId9"/>
            <a:stretch>
              <a:fillRect/>
            </a:stretch>
          </p:blipFill>
          <p:spPr>
            <a:xfrm>
              <a:off x="2404635" y="1637124"/>
              <a:ext cx="68356" cy="68356"/>
            </a:xfrm>
            <a:prstGeom prst="rect">
              <a:avLst/>
            </a:prstGeom>
          </p:spPr>
        </p:pic>
        <p:pic>
          <p:nvPicPr>
            <p:cNvPr id="2051" name="Picture 2050" descr="Icon&#10;&#10;Description automatically generated">
              <a:extLst>
                <a:ext uri="{FF2B5EF4-FFF2-40B4-BE49-F238E27FC236}">
                  <a16:creationId xmlns:a16="http://schemas.microsoft.com/office/drawing/2014/main" id="{F8C71A71-5030-4F71-9058-2D830DEC34D3}"/>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35" name="Group 134">
            <a:extLst>
              <a:ext uri="{FF2B5EF4-FFF2-40B4-BE49-F238E27FC236}">
                <a16:creationId xmlns:a16="http://schemas.microsoft.com/office/drawing/2014/main" id="{3FA86B63-BAA8-4295-9C30-BCC7ABC4F9DE}"/>
              </a:ext>
            </a:extLst>
          </p:cNvPr>
          <p:cNvGrpSpPr/>
          <p:nvPr/>
        </p:nvGrpSpPr>
        <p:grpSpPr>
          <a:xfrm>
            <a:off x="3541275" y="2109789"/>
            <a:ext cx="662118" cy="233100"/>
            <a:chOff x="1969486" y="1637124"/>
            <a:chExt cx="756907" cy="266471"/>
          </a:xfrm>
        </p:grpSpPr>
        <p:grpSp>
          <p:nvGrpSpPr>
            <p:cNvPr id="136" name="Group 135">
              <a:extLst>
                <a:ext uri="{FF2B5EF4-FFF2-40B4-BE49-F238E27FC236}">
                  <a16:creationId xmlns:a16="http://schemas.microsoft.com/office/drawing/2014/main" id="{1D82D63F-C6F0-4A99-AFAC-DF960A6CD52C}"/>
                </a:ext>
              </a:extLst>
            </p:cNvPr>
            <p:cNvGrpSpPr/>
            <p:nvPr/>
          </p:nvGrpSpPr>
          <p:grpSpPr>
            <a:xfrm>
              <a:off x="1969486" y="1721846"/>
              <a:ext cx="756907" cy="181749"/>
              <a:chOff x="1969486" y="1721846"/>
              <a:chExt cx="756907" cy="181749"/>
            </a:xfrm>
          </p:grpSpPr>
          <p:pic>
            <p:nvPicPr>
              <p:cNvPr id="140" name="Graphic 139">
                <a:extLst>
                  <a:ext uri="{FF2B5EF4-FFF2-40B4-BE49-F238E27FC236}">
                    <a16:creationId xmlns:a16="http://schemas.microsoft.com/office/drawing/2014/main" id="{7F519A0D-6E79-4609-A9CD-833C7BEE7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41" name="Straight Arrow Connector 140">
                <a:extLst>
                  <a:ext uri="{FF2B5EF4-FFF2-40B4-BE49-F238E27FC236}">
                    <a16:creationId xmlns:a16="http://schemas.microsoft.com/office/drawing/2014/main" id="{6395179C-56F2-46A8-8AA7-0BF01B336E13}"/>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42" name="Graphic 141">
                <a:extLst>
                  <a:ext uri="{FF2B5EF4-FFF2-40B4-BE49-F238E27FC236}">
                    <a16:creationId xmlns:a16="http://schemas.microsoft.com/office/drawing/2014/main" id="{73C7A1D5-D97F-4F85-8118-F0FD6FCF111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43" name="Graphic 142">
                <a:extLst>
                  <a:ext uri="{FF2B5EF4-FFF2-40B4-BE49-F238E27FC236}">
                    <a16:creationId xmlns:a16="http://schemas.microsoft.com/office/drawing/2014/main" id="{CAA4BF4E-8BF7-4161-8C37-1DFAF30B96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37" name="Picture 136" descr="Icon&#10;&#10;Description automatically generated">
              <a:extLst>
                <a:ext uri="{FF2B5EF4-FFF2-40B4-BE49-F238E27FC236}">
                  <a16:creationId xmlns:a16="http://schemas.microsoft.com/office/drawing/2014/main" id="{1D5F7525-9DA3-47EB-BD5D-08EFAFB785BF}"/>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38" name="Picture 137" descr="Icon&#10;&#10;Description automatically generated">
              <a:extLst>
                <a:ext uri="{FF2B5EF4-FFF2-40B4-BE49-F238E27FC236}">
                  <a16:creationId xmlns:a16="http://schemas.microsoft.com/office/drawing/2014/main" id="{1561CFFD-9655-4771-8171-B42F8DA92467}"/>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39" name="Picture 138">
              <a:extLst>
                <a:ext uri="{FF2B5EF4-FFF2-40B4-BE49-F238E27FC236}">
                  <a16:creationId xmlns:a16="http://schemas.microsoft.com/office/drawing/2014/main" id="{5438A8DD-4966-4E2D-B4C4-8A36B259EB05}"/>
                </a:ext>
              </a:extLst>
            </p:cNvPr>
            <p:cNvPicPr>
              <a:picLocks noChangeAspect="1"/>
            </p:cNvPicPr>
            <p:nvPr/>
          </p:nvPicPr>
          <p:blipFill>
            <a:blip r:embed="rId10"/>
            <a:srcRect/>
            <a:stretch/>
          </p:blipFill>
          <p:spPr>
            <a:xfrm>
              <a:off x="2574667" y="1637124"/>
              <a:ext cx="68356" cy="68356"/>
            </a:xfrm>
            <a:prstGeom prst="rect">
              <a:avLst/>
            </a:prstGeom>
          </p:spPr>
        </p:pic>
      </p:grpSp>
      <p:grpSp>
        <p:nvGrpSpPr>
          <p:cNvPr id="144" name="Group 143">
            <a:extLst>
              <a:ext uri="{FF2B5EF4-FFF2-40B4-BE49-F238E27FC236}">
                <a16:creationId xmlns:a16="http://schemas.microsoft.com/office/drawing/2014/main" id="{B553BC46-1CA1-42A8-B495-6E0AE23795AA}"/>
              </a:ext>
            </a:extLst>
          </p:cNvPr>
          <p:cNvGrpSpPr/>
          <p:nvPr/>
        </p:nvGrpSpPr>
        <p:grpSpPr>
          <a:xfrm>
            <a:off x="3650666" y="3019094"/>
            <a:ext cx="662118" cy="233100"/>
            <a:chOff x="1969486" y="1637124"/>
            <a:chExt cx="756907" cy="266471"/>
          </a:xfrm>
        </p:grpSpPr>
        <p:grpSp>
          <p:nvGrpSpPr>
            <p:cNvPr id="145" name="Group 144">
              <a:extLst>
                <a:ext uri="{FF2B5EF4-FFF2-40B4-BE49-F238E27FC236}">
                  <a16:creationId xmlns:a16="http://schemas.microsoft.com/office/drawing/2014/main" id="{72522F94-E4FC-435B-B18B-09D861B10EB4}"/>
                </a:ext>
              </a:extLst>
            </p:cNvPr>
            <p:cNvGrpSpPr/>
            <p:nvPr/>
          </p:nvGrpSpPr>
          <p:grpSpPr>
            <a:xfrm>
              <a:off x="1969486" y="1721846"/>
              <a:ext cx="756907" cy="181749"/>
              <a:chOff x="1969486" y="1721846"/>
              <a:chExt cx="756907" cy="181749"/>
            </a:xfrm>
          </p:grpSpPr>
          <p:pic>
            <p:nvPicPr>
              <p:cNvPr id="149" name="Graphic 148">
                <a:extLst>
                  <a:ext uri="{FF2B5EF4-FFF2-40B4-BE49-F238E27FC236}">
                    <a16:creationId xmlns:a16="http://schemas.microsoft.com/office/drawing/2014/main" id="{DA0E7274-6AD0-451D-8657-3711BA24B8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0" name="Straight Arrow Connector 149">
                <a:extLst>
                  <a:ext uri="{FF2B5EF4-FFF2-40B4-BE49-F238E27FC236}">
                    <a16:creationId xmlns:a16="http://schemas.microsoft.com/office/drawing/2014/main" id="{50E80E6E-1AE8-4C22-AF6C-DC3FFBC1114C}"/>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36EAAE81-417D-4037-96B1-A16BF49362E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52" name="Graphic 151">
                <a:extLst>
                  <a:ext uri="{FF2B5EF4-FFF2-40B4-BE49-F238E27FC236}">
                    <a16:creationId xmlns:a16="http://schemas.microsoft.com/office/drawing/2014/main" id="{A17C4D75-57F3-4349-B9C9-FBFAD1F824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46" name="Picture 145" descr="Icon&#10;&#10;Description automatically generated">
              <a:extLst>
                <a:ext uri="{FF2B5EF4-FFF2-40B4-BE49-F238E27FC236}">
                  <a16:creationId xmlns:a16="http://schemas.microsoft.com/office/drawing/2014/main" id="{1ADB7C7F-62D8-4309-969A-B101BA6E37CD}"/>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47" name="Picture 146" descr="Icon&#10;&#10;Description automatically generated">
              <a:extLst>
                <a:ext uri="{FF2B5EF4-FFF2-40B4-BE49-F238E27FC236}">
                  <a16:creationId xmlns:a16="http://schemas.microsoft.com/office/drawing/2014/main" id="{F6FF99EF-2B07-4882-A274-76350F1E514C}"/>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48" name="Picture 147" descr="Icon&#10;&#10;Description automatically generated">
              <a:extLst>
                <a:ext uri="{FF2B5EF4-FFF2-40B4-BE49-F238E27FC236}">
                  <a16:creationId xmlns:a16="http://schemas.microsoft.com/office/drawing/2014/main" id="{68843DC8-ED17-4AFB-B58B-FCE1CA877124}"/>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53" name="Group 152">
            <a:extLst>
              <a:ext uri="{FF2B5EF4-FFF2-40B4-BE49-F238E27FC236}">
                <a16:creationId xmlns:a16="http://schemas.microsoft.com/office/drawing/2014/main" id="{42A8F6AA-23A1-43E5-BA65-6BA4137D4BF7}"/>
              </a:ext>
            </a:extLst>
          </p:cNvPr>
          <p:cNvGrpSpPr/>
          <p:nvPr/>
        </p:nvGrpSpPr>
        <p:grpSpPr>
          <a:xfrm>
            <a:off x="4034257" y="3845148"/>
            <a:ext cx="662118" cy="233100"/>
            <a:chOff x="1969486" y="1637124"/>
            <a:chExt cx="756907" cy="266471"/>
          </a:xfrm>
        </p:grpSpPr>
        <p:grpSp>
          <p:nvGrpSpPr>
            <p:cNvPr id="154" name="Group 153">
              <a:extLst>
                <a:ext uri="{FF2B5EF4-FFF2-40B4-BE49-F238E27FC236}">
                  <a16:creationId xmlns:a16="http://schemas.microsoft.com/office/drawing/2014/main" id="{4787DC8C-121E-4EDD-96E1-94BCECFC694D}"/>
                </a:ext>
              </a:extLst>
            </p:cNvPr>
            <p:cNvGrpSpPr/>
            <p:nvPr/>
          </p:nvGrpSpPr>
          <p:grpSpPr>
            <a:xfrm>
              <a:off x="1969486" y="1721846"/>
              <a:ext cx="756907" cy="181749"/>
              <a:chOff x="1969486" y="1721846"/>
              <a:chExt cx="756907" cy="181749"/>
            </a:xfrm>
          </p:grpSpPr>
          <p:pic>
            <p:nvPicPr>
              <p:cNvPr id="158" name="Graphic 157">
                <a:extLst>
                  <a:ext uri="{FF2B5EF4-FFF2-40B4-BE49-F238E27FC236}">
                    <a16:creationId xmlns:a16="http://schemas.microsoft.com/office/drawing/2014/main" id="{54FA7562-DCBA-45DA-B519-E2B5524BE6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9" name="Straight Arrow Connector 158">
                <a:extLst>
                  <a:ext uri="{FF2B5EF4-FFF2-40B4-BE49-F238E27FC236}">
                    <a16:creationId xmlns:a16="http://schemas.microsoft.com/office/drawing/2014/main" id="{1DA3FE81-3575-401C-97FB-8F98C4614382}"/>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0" name="Graphic 159">
                <a:extLst>
                  <a:ext uri="{FF2B5EF4-FFF2-40B4-BE49-F238E27FC236}">
                    <a16:creationId xmlns:a16="http://schemas.microsoft.com/office/drawing/2014/main" id="{9E362CED-F277-437A-B13C-8B73DCB56EE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61" name="Graphic 160">
                <a:extLst>
                  <a:ext uri="{FF2B5EF4-FFF2-40B4-BE49-F238E27FC236}">
                    <a16:creationId xmlns:a16="http://schemas.microsoft.com/office/drawing/2014/main" id="{FE3C3645-1BE1-4147-BDFD-9F12503B2D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55" name="Picture 154" descr="Icon&#10;&#10;Description automatically generated">
              <a:extLst>
                <a:ext uri="{FF2B5EF4-FFF2-40B4-BE49-F238E27FC236}">
                  <a16:creationId xmlns:a16="http://schemas.microsoft.com/office/drawing/2014/main" id="{C2CFAC3D-EB89-4EC6-A9D5-17660487FAFC}"/>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56" name="Picture 155" descr="Icon&#10;&#10;Description automatically generated">
              <a:extLst>
                <a:ext uri="{FF2B5EF4-FFF2-40B4-BE49-F238E27FC236}">
                  <a16:creationId xmlns:a16="http://schemas.microsoft.com/office/drawing/2014/main" id="{9DF60DEA-587A-4E68-84C0-0ADD9C6EDA46}"/>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57" name="Picture 156" descr="Icon&#10;&#10;Description automatically generated">
              <a:extLst>
                <a:ext uri="{FF2B5EF4-FFF2-40B4-BE49-F238E27FC236}">
                  <a16:creationId xmlns:a16="http://schemas.microsoft.com/office/drawing/2014/main" id="{9043BC86-ECC3-4B47-8189-F7C5FC6689CB}"/>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62" name="Group 161">
            <a:extLst>
              <a:ext uri="{FF2B5EF4-FFF2-40B4-BE49-F238E27FC236}">
                <a16:creationId xmlns:a16="http://schemas.microsoft.com/office/drawing/2014/main" id="{5323F30A-1077-4629-B594-0D5C0E24225C}"/>
              </a:ext>
            </a:extLst>
          </p:cNvPr>
          <p:cNvGrpSpPr/>
          <p:nvPr/>
        </p:nvGrpSpPr>
        <p:grpSpPr>
          <a:xfrm>
            <a:off x="3259811" y="4717769"/>
            <a:ext cx="662118" cy="233100"/>
            <a:chOff x="1969486" y="1637124"/>
            <a:chExt cx="756907" cy="266471"/>
          </a:xfrm>
        </p:grpSpPr>
        <p:grpSp>
          <p:nvGrpSpPr>
            <p:cNvPr id="163" name="Group 162">
              <a:extLst>
                <a:ext uri="{FF2B5EF4-FFF2-40B4-BE49-F238E27FC236}">
                  <a16:creationId xmlns:a16="http://schemas.microsoft.com/office/drawing/2014/main" id="{AA0AC5AE-3C8A-4699-859F-01A43B3702A0}"/>
                </a:ext>
              </a:extLst>
            </p:cNvPr>
            <p:cNvGrpSpPr/>
            <p:nvPr/>
          </p:nvGrpSpPr>
          <p:grpSpPr>
            <a:xfrm>
              <a:off x="1969486" y="1721846"/>
              <a:ext cx="756907" cy="181749"/>
              <a:chOff x="1969486" y="1721846"/>
              <a:chExt cx="756907" cy="181749"/>
            </a:xfrm>
          </p:grpSpPr>
          <p:pic>
            <p:nvPicPr>
              <p:cNvPr id="167" name="Graphic 166">
                <a:extLst>
                  <a:ext uri="{FF2B5EF4-FFF2-40B4-BE49-F238E27FC236}">
                    <a16:creationId xmlns:a16="http://schemas.microsoft.com/office/drawing/2014/main" id="{6A9D5364-0AEA-4B46-85F1-A28B0D43C0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68" name="Straight Arrow Connector 167">
                <a:extLst>
                  <a:ext uri="{FF2B5EF4-FFF2-40B4-BE49-F238E27FC236}">
                    <a16:creationId xmlns:a16="http://schemas.microsoft.com/office/drawing/2014/main" id="{FB5337A2-9BEE-459F-870C-F0A5A406DE56}"/>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9" name="Graphic 168">
                <a:extLst>
                  <a:ext uri="{FF2B5EF4-FFF2-40B4-BE49-F238E27FC236}">
                    <a16:creationId xmlns:a16="http://schemas.microsoft.com/office/drawing/2014/main" id="{E08C6798-CE13-4BDB-B5F5-350C322D8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70" name="Graphic 169">
                <a:extLst>
                  <a:ext uri="{FF2B5EF4-FFF2-40B4-BE49-F238E27FC236}">
                    <a16:creationId xmlns:a16="http://schemas.microsoft.com/office/drawing/2014/main" id="{854C3A61-F838-4AFA-A755-D13E9EDAE6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64" name="Picture 163" descr="Icon&#10;&#10;Description automatically generated">
              <a:extLst>
                <a:ext uri="{FF2B5EF4-FFF2-40B4-BE49-F238E27FC236}">
                  <a16:creationId xmlns:a16="http://schemas.microsoft.com/office/drawing/2014/main" id="{0E7E6777-2EAF-4FA6-AB1B-B63F657463AA}"/>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65" name="Picture 164" descr="Icon&#10;&#10;Description automatically generated">
              <a:extLst>
                <a:ext uri="{FF2B5EF4-FFF2-40B4-BE49-F238E27FC236}">
                  <a16:creationId xmlns:a16="http://schemas.microsoft.com/office/drawing/2014/main" id="{FA106D8A-A72C-41C2-B3D9-5638425F701B}"/>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66" name="Picture 165" descr="Icon&#10;&#10;Description automatically generated">
              <a:extLst>
                <a:ext uri="{FF2B5EF4-FFF2-40B4-BE49-F238E27FC236}">
                  <a16:creationId xmlns:a16="http://schemas.microsoft.com/office/drawing/2014/main" id="{BF4840E1-076A-40A5-AA60-F6B7580F64C4}"/>
                </a:ext>
              </a:extLst>
            </p:cNvPr>
            <p:cNvPicPr>
              <a:picLocks noChangeAspect="1"/>
            </p:cNvPicPr>
            <p:nvPr/>
          </p:nvPicPr>
          <p:blipFill>
            <a:blip r:embed="rId9"/>
            <a:stretch>
              <a:fillRect/>
            </a:stretch>
          </p:blipFill>
          <p:spPr>
            <a:xfrm>
              <a:off x="2574667" y="1637124"/>
              <a:ext cx="68356" cy="68356"/>
            </a:xfrm>
            <a:prstGeom prst="rect">
              <a:avLst/>
            </a:prstGeom>
          </p:spPr>
        </p:pic>
      </p:grpSp>
      <p:pic>
        <p:nvPicPr>
          <p:cNvPr id="2054" name="Picture 2053" descr="Icon&#10;&#10;Description automatically generated">
            <a:extLst>
              <a:ext uri="{FF2B5EF4-FFF2-40B4-BE49-F238E27FC236}">
                <a16:creationId xmlns:a16="http://schemas.microsoft.com/office/drawing/2014/main" id="{EE599283-CC05-4F16-9481-D302EBAAB0B8}"/>
              </a:ext>
            </a:extLst>
          </p:cNvPr>
          <p:cNvPicPr>
            <a:picLocks noChangeAspect="1"/>
          </p:cNvPicPr>
          <p:nvPr/>
        </p:nvPicPr>
        <p:blipFill>
          <a:blip r:embed="rId11"/>
          <a:stretch>
            <a:fillRect/>
          </a:stretch>
        </p:blipFill>
        <p:spPr>
          <a:xfrm>
            <a:off x="5001588" y="3062638"/>
            <a:ext cx="291225" cy="291225"/>
          </a:xfrm>
          <a:prstGeom prst="rect">
            <a:avLst/>
          </a:prstGeom>
        </p:spPr>
      </p:pic>
      <p:pic>
        <p:nvPicPr>
          <p:cNvPr id="2057" name="Graphic 2056">
            <a:extLst>
              <a:ext uri="{FF2B5EF4-FFF2-40B4-BE49-F238E27FC236}">
                <a16:creationId xmlns:a16="http://schemas.microsoft.com/office/drawing/2014/main" id="{2D1735E4-9345-4D20-8C87-F0901DCCC4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9119" y="1482526"/>
            <a:ext cx="247109" cy="247109"/>
          </a:xfrm>
          <a:prstGeom prst="rect">
            <a:avLst/>
          </a:prstGeom>
        </p:spPr>
      </p:pic>
      <p:pic>
        <p:nvPicPr>
          <p:cNvPr id="2059" name="Graphic 2058">
            <a:extLst>
              <a:ext uri="{FF2B5EF4-FFF2-40B4-BE49-F238E27FC236}">
                <a16:creationId xmlns:a16="http://schemas.microsoft.com/office/drawing/2014/main" id="{AB283601-3BA7-48EC-8ED3-27CD067377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6183" y="1496812"/>
            <a:ext cx="232823" cy="232823"/>
          </a:xfrm>
          <a:prstGeom prst="rect">
            <a:avLst/>
          </a:prstGeom>
        </p:spPr>
      </p:pic>
      <p:sp>
        <p:nvSpPr>
          <p:cNvPr id="2060" name="Rectangle 2059">
            <a:extLst>
              <a:ext uri="{FF2B5EF4-FFF2-40B4-BE49-F238E27FC236}">
                <a16:creationId xmlns:a16="http://schemas.microsoft.com/office/drawing/2014/main" id="{625379E4-D79B-42B5-9CD0-19234441684B}"/>
              </a:ext>
            </a:extLst>
          </p:cNvPr>
          <p:cNvSpPr/>
          <p:nvPr/>
        </p:nvSpPr>
        <p:spPr bwMode="auto">
          <a:xfrm>
            <a:off x="5769367" y="145448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63" name="Rectangle 2062">
            <a:extLst>
              <a:ext uri="{FF2B5EF4-FFF2-40B4-BE49-F238E27FC236}">
                <a16:creationId xmlns:a16="http://schemas.microsoft.com/office/drawing/2014/main" id="{898DC24F-1D4A-468C-8BDA-904F4F61F744}"/>
              </a:ext>
            </a:extLst>
          </p:cNvPr>
          <p:cNvSpPr/>
          <p:nvPr/>
        </p:nvSpPr>
        <p:spPr bwMode="auto">
          <a:xfrm>
            <a:off x="6432594" y="145448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Integration</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Runtime</a:t>
            </a:r>
          </a:p>
        </p:txBody>
      </p:sp>
      <p:sp>
        <p:nvSpPr>
          <p:cNvPr id="2064" name="Rectangle 2063">
            <a:extLst>
              <a:ext uri="{FF2B5EF4-FFF2-40B4-BE49-F238E27FC236}">
                <a16:creationId xmlns:a16="http://schemas.microsoft.com/office/drawing/2014/main" id="{D45246FE-8AC5-4809-9EE6-9858678D04C2}"/>
              </a:ext>
            </a:extLst>
          </p:cNvPr>
          <p:cNvSpPr/>
          <p:nvPr/>
        </p:nvSpPr>
        <p:spPr bwMode="auto">
          <a:xfrm>
            <a:off x="5440154" y="119549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cxnSp>
        <p:nvCxnSpPr>
          <p:cNvPr id="2065" name="Straight Arrow Connector 2064">
            <a:extLst>
              <a:ext uri="{FF2B5EF4-FFF2-40B4-BE49-F238E27FC236}">
                <a16:creationId xmlns:a16="http://schemas.microsoft.com/office/drawing/2014/main" id="{BF45AE03-66BB-428A-B7C7-0EF0929FD99C}"/>
              </a:ext>
            </a:extLst>
          </p:cNvPr>
          <p:cNvCxnSpPr>
            <a:cxnSpLocks/>
          </p:cNvCxnSpPr>
          <p:nvPr/>
        </p:nvCxnSpPr>
        <p:spPr>
          <a:xfrm flipV="1">
            <a:off x="7147837" y="1613037"/>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67" name="Graphic 2066">
            <a:extLst>
              <a:ext uri="{FF2B5EF4-FFF2-40B4-BE49-F238E27FC236}">
                <a16:creationId xmlns:a16="http://schemas.microsoft.com/office/drawing/2014/main" id="{2CF68951-D802-422C-84CB-37EA5E19AB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4228" y="1464136"/>
            <a:ext cx="255215" cy="255215"/>
          </a:xfrm>
          <a:prstGeom prst="rect">
            <a:avLst/>
          </a:prstGeom>
        </p:spPr>
      </p:pic>
      <p:sp>
        <p:nvSpPr>
          <p:cNvPr id="2068" name="Rectangle 2067">
            <a:extLst>
              <a:ext uri="{FF2B5EF4-FFF2-40B4-BE49-F238E27FC236}">
                <a16:creationId xmlns:a16="http://schemas.microsoft.com/office/drawing/2014/main" id="{D45B7D2B-AD65-4AC6-9941-3ACA4EB65E42}"/>
              </a:ext>
            </a:extLst>
          </p:cNvPr>
          <p:cNvSpPr/>
          <p:nvPr/>
        </p:nvSpPr>
        <p:spPr bwMode="auto">
          <a:xfrm>
            <a:off x="8025279" y="1194587"/>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Data</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Factory</a:t>
            </a:r>
          </a:p>
        </p:txBody>
      </p:sp>
      <p:sp>
        <p:nvSpPr>
          <p:cNvPr id="2070" name="Rectangle 2069">
            <a:extLst>
              <a:ext uri="{FF2B5EF4-FFF2-40B4-BE49-F238E27FC236}">
                <a16:creationId xmlns:a16="http://schemas.microsoft.com/office/drawing/2014/main" id="{959B1548-BC14-46FE-ACBB-7EA279CF5C4E}"/>
              </a:ext>
            </a:extLst>
          </p:cNvPr>
          <p:cNvSpPr/>
          <p:nvPr/>
        </p:nvSpPr>
        <p:spPr bwMode="auto">
          <a:xfrm>
            <a:off x="9778445" y="1411698"/>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71" name="Graphic 2070">
            <a:extLst>
              <a:ext uri="{FF2B5EF4-FFF2-40B4-BE49-F238E27FC236}">
                <a16:creationId xmlns:a16="http://schemas.microsoft.com/office/drawing/2014/main" id="{9E6CE4B7-21BF-4660-96E9-3E2C2B76368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818538" y="1483932"/>
            <a:ext cx="247109" cy="247109"/>
          </a:xfrm>
          <a:prstGeom prst="rect">
            <a:avLst/>
          </a:prstGeom>
        </p:spPr>
      </p:pic>
      <p:pic>
        <p:nvPicPr>
          <p:cNvPr id="2072" name="Graphic 2071">
            <a:extLst>
              <a:ext uri="{FF2B5EF4-FFF2-40B4-BE49-F238E27FC236}">
                <a16:creationId xmlns:a16="http://schemas.microsoft.com/office/drawing/2014/main" id="{238375B4-EFEC-431D-BBCC-3C065924220F}"/>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377200" y="1498218"/>
            <a:ext cx="232823" cy="232823"/>
          </a:xfrm>
          <a:prstGeom prst="rect">
            <a:avLst/>
          </a:prstGeom>
        </p:spPr>
      </p:pic>
      <p:sp>
        <p:nvSpPr>
          <p:cNvPr id="2073" name="Rectangle 2072">
            <a:extLst>
              <a:ext uri="{FF2B5EF4-FFF2-40B4-BE49-F238E27FC236}">
                <a16:creationId xmlns:a16="http://schemas.microsoft.com/office/drawing/2014/main" id="{A0872180-33C4-4817-A740-B3D90C331879}"/>
              </a:ext>
            </a:extLst>
          </p:cNvPr>
          <p:cNvSpPr/>
          <p:nvPr/>
        </p:nvSpPr>
        <p:spPr bwMode="auto">
          <a:xfrm>
            <a:off x="9948786" y="145588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074" name="Rectangle 2073">
            <a:extLst>
              <a:ext uri="{FF2B5EF4-FFF2-40B4-BE49-F238E27FC236}">
                <a16:creationId xmlns:a16="http://schemas.microsoft.com/office/drawing/2014/main" id="{AD03FD0A-0AC2-4024-8F97-80EA3ECDE7FB}"/>
              </a:ext>
            </a:extLst>
          </p:cNvPr>
          <p:cNvSpPr/>
          <p:nvPr/>
        </p:nvSpPr>
        <p:spPr bwMode="auto">
          <a:xfrm>
            <a:off x="10493612" y="145588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2075" name="Rectangle 2074">
            <a:extLst>
              <a:ext uri="{FF2B5EF4-FFF2-40B4-BE49-F238E27FC236}">
                <a16:creationId xmlns:a16="http://schemas.microsoft.com/office/drawing/2014/main" id="{BC5B1C25-12CD-4003-AD8C-C642B1B95A80}"/>
              </a:ext>
            </a:extLst>
          </p:cNvPr>
          <p:cNvSpPr/>
          <p:nvPr/>
        </p:nvSpPr>
        <p:spPr bwMode="auto">
          <a:xfrm>
            <a:off x="9621694" y="119689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076" name="Straight Arrow Connector 2075">
            <a:extLst>
              <a:ext uri="{FF2B5EF4-FFF2-40B4-BE49-F238E27FC236}">
                <a16:creationId xmlns:a16="http://schemas.microsoft.com/office/drawing/2014/main" id="{2AE7D297-5ACA-414F-BFFB-4134652BA73D}"/>
              </a:ext>
            </a:extLst>
          </p:cNvPr>
          <p:cNvCxnSpPr>
            <a:cxnSpLocks/>
          </p:cNvCxnSpPr>
          <p:nvPr/>
        </p:nvCxnSpPr>
        <p:spPr>
          <a:xfrm flipV="1">
            <a:off x="8623442" y="1620629"/>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79" name="Graphic 2078">
            <a:extLst>
              <a:ext uri="{FF2B5EF4-FFF2-40B4-BE49-F238E27FC236}">
                <a16:creationId xmlns:a16="http://schemas.microsoft.com/office/drawing/2014/main" id="{96CA987F-36FC-4A77-87FE-B7E895C62D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1256" y="4179374"/>
            <a:ext cx="247109" cy="247109"/>
          </a:xfrm>
          <a:prstGeom prst="rect">
            <a:avLst/>
          </a:prstGeom>
        </p:spPr>
      </p:pic>
      <p:pic>
        <p:nvPicPr>
          <p:cNvPr id="2080" name="Graphic 2079">
            <a:extLst>
              <a:ext uri="{FF2B5EF4-FFF2-40B4-BE49-F238E27FC236}">
                <a16:creationId xmlns:a16="http://schemas.microsoft.com/office/drawing/2014/main" id="{D14609AB-FB98-4536-BCE7-A655E7BE319D}"/>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690967" y="4176677"/>
            <a:ext cx="232823" cy="202188"/>
          </a:xfrm>
          <a:prstGeom prst="rect">
            <a:avLst/>
          </a:prstGeom>
        </p:spPr>
      </p:pic>
      <p:sp>
        <p:nvSpPr>
          <p:cNvPr id="2081" name="Rectangle 2080">
            <a:extLst>
              <a:ext uri="{FF2B5EF4-FFF2-40B4-BE49-F238E27FC236}">
                <a16:creationId xmlns:a16="http://schemas.microsoft.com/office/drawing/2014/main" id="{C7338216-1823-4240-93EF-7D582EFC0288}"/>
              </a:ext>
            </a:extLst>
          </p:cNvPr>
          <p:cNvSpPr/>
          <p:nvPr/>
        </p:nvSpPr>
        <p:spPr bwMode="auto">
          <a:xfrm>
            <a:off x="5453039" y="3924131"/>
            <a:ext cx="84354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82" name="Rectangle 2081">
            <a:extLst>
              <a:ext uri="{FF2B5EF4-FFF2-40B4-BE49-F238E27FC236}">
                <a16:creationId xmlns:a16="http://schemas.microsoft.com/office/drawing/2014/main" id="{0808C2C1-EC6E-4D74-AF39-71E597586E1C}"/>
              </a:ext>
            </a:extLst>
          </p:cNvPr>
          <p:cNvSpPr/>
          <p:nvPr/>
        </p:nvSpPr>
        <p:spPr bwMode="auto">
          <a:xfrm>
            <a:off x="6386033" y="3930718"/>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SMB Folder</a:t>
            </a:r>
          </a:p>
        </p:txBody>
      </p:sp>
      <p:sp>
        <p:nvSpPr>
          <p:cNvPr id="2083" name="Rectangle 2082">
            <a:extLst>
              <a:ext uri="{FF2B5EF4-FFF2-40B4-BE49-F238E27FC236}">
                <a16:creationId xmlns:a16="http://schemas.microsoft.com/office/drawing/2014/main" id="{9B9435B7-7097-46DC-B2AC-C9A9E566321A}"/>
              </a:ext>
            </a:extLst>
          </p:cNvPr>
          <p:cNvSpPr/>
          <p:nvPr/>
        </p:nvSpPr>
        <p:spPr bwMode="auto">
          <a:xfrm>
            <a:off x="5440154" y="3761877"/>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pic>
        <p:nvPicPr>
          <p:cNvPr id="2084" name="Graphic 2083">
            <a:extLst>
              <a:ext uri="{FF2B5EF4-FFF2-40B4-BE49-F238E27FC236}">
                <a16:creationId xmlns:a16="http://schemas.microsoft.com/office/drawing/2014/main" id="{25C17043-5B39-424F-ABB9-902A0467DBD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843229" y="4287460"/>
            <a:ext cx="116302" cy="144901"/>
          </a:xfrm>
          <a:prstGeom prst="rect">
            <a:avLst/>
          </a:prstGeom>
        </p:spPr>
      </p:pic>
      <p:cxnSp>
        <p:nvCxnSpPr>
          <p:cNvPr id="2085" name="Straight Arrow Connector 2084">
            <a:extLst>
              <a:ext uri="{FF2B5EF4-FFF2-40B4-BE49-F238E27FC236}">
                <a16:creationId xmlns:a16="http://schemas.microsoft.com/office/drawing/2014/main" id="{AF954E67-6E19-4C08-B599-1EF09646067F}"/>
              </a:ext>
            </a:extLst>
          </p:cNvPr>
          <p:cNvCxnSpPr>
            <a:cxnSpLocks/>
          </p:cNvCxnSpPr>
          <p:nvPr/>
        </p:nvCxnSpPr>
        <p:spPr>
          <a:xfrm flipV="1">
            <a:off x="5994459" y="4273101"/>
            <a:ext cx="673867"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88" name="Rectangle 2087">
            <a:extLst>
              <a:ext uri="{FF2B5EF4-FFF2-40B4-BE49-F238E27FC236}">
                <a16:creationId xmlns:a16="http://schemas.microsoft.com/office/drawing/2014/main" id="{583A6BDA-7B5D-4C5D-8CC8-31AF7FA342FA}"/>
              </a:ext>
            </a:extLst>
          </p:cNvPr>
          <p:cNvSpPr/>
          <p:nvPr/>
        </p:nvSpPr>
        <p:spPr bwMode="auto">
          <a:xfrm>
            <a:off x="5866511" y="4049841"/>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bak</a:t>
            </a: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trn</a:t>
            </a:r>
            <a:endParaRPr lang="en-US" sz="612" dirty="0">
              <a:solidFill>
                <a:schemeClr val="tx1"/>
              </a:solidFill>
              <a:latin typeface="Cascadia Code" panose="020B0609020000020004" pitchFamily="49" charset="0"/>
              <a:ea typeface="Segoe UI" pitchFamily="34" charset="0"/>
              <a:cs typeface="Cascadia Code" panose="020B0609020000020004" pitchFamily="49" charset="0"/>
            </a:endParaRPr>
          </a:p>
        </p:txBody>
      </p:sp>
      <p:pic>
        <p:nvPicPr>
          <p:cNvPr id="2089" name="Graphic 2088">
            <a:extLst>
              <a:ext uri="{FF2B5EF4-FFF2-40B4-BE49-F238E27FC236}">
                <a16:creationId xmlns:a16="http://schemas.microsoft.com/office/drawing/2014/main" id="{86E276CE-1FA2-4F6F-BD86-14EE240FAEF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583286" y="4129764"/>
            <a:ext cx="208185" cy="208185"/>
          </a:xfrm>
          <a:prstGeom prst="rect">
            <a:avLst/>
          </a:prstGeom>
        </p:spPr>
      </p:pic>
      <p:cxnSp>
        <p:nvCxnSpPr>
          <p:cNvPr id="2092" name="Straight Arrow Connector 2091">
            <a:extLst>
              <a:ext uri="{FF2B5EF4-FFF2-40B4-BE49-F238E27FC236}">
                <a16:creationId xmlns:a16="http://schemas.microsoft.com/office/drawing/2014/main" id="{CA018C86-8E27-43BD-9762-9466AD359088}"/>
              </a:ext>
            </a:extLst>
          </p:cNvPr>
          <p:cNvCxnSpPr>
            <a:cxnSpLocks/>
          </p:cNvCxnSpPr>
          <p:nvPr/>
        </p:nvCxnSpPr>
        <p:spPr>
          <a:xfrm flipV="1">
            <a:off x="7143980" y="4246441"/>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96" name="Rectangle 2095">
            <a:extLst>
              <a:ext uri="{FF2B5EF4-FFF2-40B4-BE49-F238E27FC236}">
                <a16:creationId xmlns:a16="http://schemas.microsoft.com/office/drawing/2014/main" id="{7CD7A2F8-C7A5-420F-A347-043F5528E310}"/>
              </a:ext>
            </a:extLst>
          </p:cNvPr>
          <p:cNvSpPr/>
          <p:nvPr/>
        </p:nvSpPr>
        <p:spPr bwMode="auto">
          <a:xfrm>
            <a:off x="8054264" y="3772235"/>
            <a:ext cx="1485144"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Backups</a:t>
            </a:r>
          </a:p>
        </p:txBody>
      </p:sp>
      <p:sp>
        <p:nvSpPr>
          <p:cNvPr id="2097" name="Rectangle 2096">
            <a:extLst>
              <a:ext uri="{FF2B5EF4-FFF2-40B4-BE49-F238E27FC236}">
                <a16:creationId xmlns:a16="http://schemas.microsoft.com/office/drawing/2014/main" id="{2AA7A384-0ED5-450E-8523-93E19DA7FCC6}"/>
              </a:ext>
            </a:extLst>
          </p:cNvPr>
          <p:cNvSpPr/>
          <p:nvPr/>
        </p:nvSpPr>
        <p:spPr bwMode="auto">
          <a:xfrm>
            <a:off x="8411196" y="4101623"/>
            <a:ext cx="687549"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Blob Storage</a:t>
            </a:r>
          </a:p>
        </p:txBody>
      </p:sp>
      <p:sp>
        <p:nvSpPr>
          <p:cNvPr id="2099" name="Rectangle 2098">
            <a:extLst>
              <a:ext uri="{FF2B5EF4-FFF2-40B4-BE49-F238E27FC236}">
                <a16:creationId xmlns:a16="http://schemas.microsoft.com/office/drawing/2014/main" id="{DC8CEBE1-51FF-4E68-898B-772C53DE300F}"/>
              </a:ext>
            </a:extLst>
          </p:cNvPr>
          <p:cNvSpPr/>
          <p:nvPr/>
        </p:nvSpPr>
        <p:spPr bwMode="auto">
          <a:xfrm>
            <a:off x="7170032" y="3846118"/>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grpSp>
        <p:nvGrpSpPr>
          <p:cNvPr id="260" name="Group 259">
            <a:extLst>
              <a:ext uri="{FF2B5EF4-FFF2-40B4-BE49-F238E27FC236}">
                <a16:creationId xmlns:a16="http://schemas.microsoft.com/office/drawing/2014/main" id="{F3746558-7685-4D6C-918E-B8611B07661B}"/>
              </a:ext>
            </a:extLst>
          </p:cNvPr>
          <p:cNvGrpSpPr/>
          <p:nvPr/>
        </p:nvGrpSpPr>
        <p:grpSpPr>
          <a:xfrm>
            <a:off x="8272650" y="4127146"/>
            <a:ext cx="242712" cy="205985"/>
            <a:chOff x="4767263" y="3733809"/>
            <a:chExt cx="241301" cy="204788"/>
          </a:xfrm>
        </p:grpSpPr>
        <p:sp>
          <p:nvSpPr>
            <p:cNvPr id="281" name="Freeform 24">
              <a:extLst>
                <a:ext uri="{FF2B5EF4-FFF2-40B4-BE49-F238E27FC236}">
                  <a16:creationId xmlns:a16="http://schemas.microsoft.com/office/drawing/2014/main" id="{7F1C0DA5-73E5-4549-AF63-B5AD30A78A80}"/>
                </a:ext>
              </a:extLst>
            </p:cNvPr>
            <p:cNvSpPr>
              <a:spLocks/>
            </p:cNvSpPr>
            <p:nvPr/>
          </p:nvSpPr>
          <p:spPr bwMode="auto">
            <a:xfrm>
              <a:off x="4767263" y="3765559"/>
              <a:ext cx="241300"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2" name="Freeform 25">
              <a:extLst>
                <a:ext uri="{FF2B5EF4-FFF2-40B4-BE49-F238E27FC236}">
                  <a16:creationId xmlns:a16="http://schemas.microsoft.com/office/drawing/2014/main" id="{BD871584-11AC-4C50-8652-881D41C1B282}"/>
                </a:ext>
              </a:extLst>
            </p:cNvPr>
            <p:cNvSpPr>
              <a:spLocks/>
            </p:cNvSpPr>
            <p:nvPr/>
          </p:nvSpPr>
          <p:spPr bwMode="auto">
            <a:xfrm>
              <a:off x="4943476" y="3733809"/>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3" name="Freeform 26">
              <a:extLst>
                <a:ext uri="{FF2B5EF4-FFF2-40B4-BE49-F238E27FC236}">
                  <a16:creationId xmlns:a16="http://schemas.microsoft.com/office/drawing/2014/main" id="{C197FF2F-EE8F-4B6D-8AC0-BB3249F57906}"/>
                </a:ext>
              </a:extLst>
            </p:cNvPr>
            <p:cNvSpPr>
              <a:spLocks/>
            </p:cNvSpPr>
            <p:nvPr/>
          </p:nvSpPr>
          <p:spPr bwMode="auto">
            <a:xfrm>
              <a:off x="4767263" y="3733809"/>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4" name="Freeform 27">
              <a:extLst>
                <a:ext uri="{FF2B5EF4-FFF2-40B4-BE49-F238E27FC236}">
                  <a16:creationId xmlns:a16="http://schemas.microsoft.com/office/drawing/2014/main" id="{1D2A11EC-1CB7-4144-A22F-AECDFCA2B831}"/>
                </a:ext>
              </a:extLst>
            </p:cNvPr>
            <p:cNvSpPr>
              <a:spLocks/>
            </p:cNvSpPr>
            <p:nvPr/>
          </p:nvSpPr>
          <p:spPr bwMode="auto">
            <a:xfrm>
              <a:off x="4870451" y="3835409"/>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5" name="Freeform 28">
              <a:extLst>
                <a:ext uri="{FF2B5EF4-FFF2-40B4-BE49-F238E27FC236}">
                  <a16:creationId xmlns:a16="http://schemas.microsoft.com/office/drawing/2014/main" id="{5F4DEA75-BF0D-4297-9B0D-0916A27FED2E}"/>
                </a:ext>
              </a:extLst>
            </p:cNvPr>
            <p:cNvSpPr>
              <a:spLocks/>
            </p:cNvSpPr>
            <p:nvPr/>
          </p:nvSpPr>
          <p:spPr bwMode="auto">
            <a:xfrm>
              <a:off x="4803776" y="3857634"/>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6" name="Rectangle 29">
              <a:extLst>
                <a:ext uri="{FF2B5EF4-FFF2-40B4-BE49-F238E27FC236}">
                  <a16:creationId xmlns:a16="http://schemas.microsoft.com/office/drawing/2014/main" id="{0E0F9BF3-7BDC-454D-9A88-D8812C265160}"/>
                </a:ext>
              </a:extLst>
            </p:cNvPr>
            <p:cNvSpPr>
              <a:spLocks noChangeArrowheads="1"/>
            </p:cNvSpPr>
            <p:nvPr/>
          </p:nvSpPr>
          <p:spPr bwMode="auto">
            <a:xfrm>
              <a:off x="4767263" y="3770322"/>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7" name="Rectangle 30">
              <a:extLst>
                <a:ext uri="{FF2B5EF4-FFF2-40B4-BE49-F238E27FC236}">
                  <a16:creationId xmlns:a16="http://schemas.microsoft.com/office/drawing/2014/main" id="{E77017C0-38A4-48AF-8470-930BA3026C6E}"/>
                </a:ext>
              </a:extLst>
            </p:cNvPr>
            <p:cNvSpPr>
              <a:spLocks noChangeArrowheads="1"/>
            </p:cNvSpPr>
            <p:nvPr/>
          </p:nvSpPr>
          <p:spPr bwMode="auto">
            <a:xfrm>
              <a:off x="4767263" y="3770322"/>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8" name="Freeform 31">
              <a:extLst>
                <a:ext uri="{FF2B5EF4-FFF2-40B4-BE49-F238E27FC236}">
                  <a16:creationId xmlns:a16="http://schemas.microsoft.com/office/drawing/2014/main" id="{E11ECE9D-91C4-4139-8C9A-5603AA508885}"/>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9" name="Freeform 32">
              <a:extLst>
                <a:ext uri="{FF2B5EF4-FFF2-40B4-BE49-F238E27FC236}">
                  <a16:creationId xmlns:a16="http://schemas.microsoft.com/office/drawing/2014/main" id="{44267EAB-208B-4B9A-AE3A-96BBF01EB856}"/>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0" name="Freeform 33">
              <a:extLst>
                <a:ext uri="{FF2B5EF4-FFF2-40B4-BE49-F238E27FC236}">
                  <a16:creationId xmlns:a16="http://schemas.microsoft.com/office/drawing/2014/main" id="{4F300721-2C7A-49A0-A567-483E40A42512}"/>
                </a:ext>
              </a:extLst>
            </p:cNvPr>
            <p:cNvSpPr>
              <a:spLocks/>
            </p:cNvSpPr>
            <p:nvPr/>
          </p:nvSpPr>
          <p:spPr bwMode="auto">
            <a:xfrm>
              <a:off x="4767263" y="3770322"/>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1" name="Freeform 34">
              <a:extLst>
                <a:ext uri="{FF2B5EF4-FFF2-40B4-BE49-F238E27FC236}">
                  <a16:creationId xmlns:a16="http://schemas.microsoft.com/office/drawing/2014/main" id="{39ECD1DB-F8BA-4C8A-9212-FC1CBD0A27A0}"/>
                </a:ext>
              </a:extLst>
            </p:cNvPr>
            <p:cNvSpPr>
              <a:spLocks/>
            </p:cNvSpPr>
            <p:nvPr/>
          </p:nvSpPr>
          <p:spPr bwMode="auto">
            <a:xfrm>
              <a:off x="4767263" y="3763972"/>
              <a:ext cx="182563" cy="174625"/>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2" name="Freeform 35">
              <a:extLst>
                <a:ext uri="{FF2B5EF4-FFF2-40B4-BE49-F238E27FC236}">
                  <a16:creationId xmlns:a16="http://schemas.microsoft.com/office/drawing/2014/main" id="{4B1C89B2-47B5-4342-9649-4E095414663B}"/>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3" name="Freeform 36">
              <a:extLst>
                <a:ext uri="{FF2B5EF4-FFF2-40B4-BE49-F238E27FC236}">
                  <a16:creationId xmlns:a16="http://schemas.microsoft.com/office/drawing/2014/main" id="{33394E72-15C7-477B-888C-2952DFAE5FB1}"/>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4" name="Freeform 37">
              <a:extLst>
                <a:ext uri="{FF2B5EF4-FFF2-40B4-BE49-F238E27FC236}">
                  <a16:creationId xmlns:a16="http://schemas.microsoft.com/office/drawing/2014/main" id="{2663F8F2-0A66-44E6-8A43-636EC95DEEC7}"/>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5" name="Freeform 38">
              <a:extLst>
                <a:ext uri="{FF2B5EF4-FFF2-40B4-BE49-F238E27FC236}">
                  <a16:creationId xmlns:a16="http://schemas.microsoft.com/office/drawing/2014/main" id="{EAED3F79-4258-4617-B17A-C135B0B06E9F}"/>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6" name="Freeform 39">
              <a:extLst>
                <a:ext uri="{FF2B5EF4-FFF2-40B4-BE49-F238E27FC236}">
                  <a16:creationId xmlns:a16="http://schemas.microsoft.com/office/drawing/2014/main" id="{6404F19B-76C5-454E-A7BF-735927B6C4B3}"/>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7" name="Freeform 40">
              <a:extLst>
                <a:ext uri="{FF2B5EF4-FFF2-40B4-BE49-F238E27FC236}">
                  <a16:creationId xmlns:a16="http://schemas.microsoft.com/office/drawing/2014/main" id="{AA7DD45C-D783-47BF-9AE6-46BC25016818}"/>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8" name="Rectangle 41">
              <a:extLst>
                <a:ext uri="{FF2B5EF4-FFF2-40B4-BE49-F238E27FC236}">
                  <a16:creationId xmlns:a16="http://schemas.microsoft.com/office/drawing/2014/main" id="{A8716280-529E-4DDF-B3BA-FF8A3738217D}"/>
                </a:ext>
              </a:extLst>
            </p:cNvPr>
            <p:cNvSpPr>
              <a:spLocks noChangeArrowheads="1"/>
            </p:cNvSpPr>
            <p:nvPr/>
          </p:nvSpPr>
          <p:spPr bwMode="auto">
            <a:xfrm>
              <a:off x="4892676" y="3787784"/>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9" name="Rectangle 42">
              <a:extLst>
                <a:ext uri="{FF2B5EF4-FFF2-40B4-BE49-F238E27FC236}">
                  <a16:creationId xmlns:a16="http://schemas.microsoft.com/office/drawing/2014/main" id="{C0B6FC71-CC0A-4462-94C9-C33969F07AD5}"/>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grpSp>
      <p:cxnSp>
        <p:nvCxnSpPr>
          <p:cNvPr id="2102" name="Straight Arrow Connector 2101">
            <a:extLst>
              <a:ext uri="{FF2B5EF4-FFF2-40B4-BE49-F238E27FC236}">
                <a16:creationId xmlns:a16="http://schemas.microsoft.com/office/drawing/2014/main" id="{AF099298-6DEC-4A37-BE9B-2BD60F75E70C}"/>
              </a:ext>
            </a:extLst>
          </p:cNvPr>
          <p:cNvCxnSpPr>
            <a:cxnSpLocks/>
          </p:cNvCxnSpPr>
          <p:nvPr/>
        </p:nvCxnSpPr>
        <p:spPr>
          <a:xfrm flipV="1">
            <a:off x="7830559" y="4247782"/>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106" name="Graphic 2105">
            <a:extLst>
              <a:ext uri="{FF2B5EF4-FFF2-40B4-BE49-F238E27FC236}">
                <a16:creationId xmlns:a16="http://schemas.microsoft.com/office/drawing/2014/main" id="{9AF81567-EA1D-43CB-A9A7-8EB6207DFA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392494" y="4120558"/>
            <a:ext cx="208185" cy="208185"/>
          </a:xfrm>
          <a:prstGeom prst="rect">
            <a:avLst/>
          </a:prstGeom>
        </p:spPr>
      </p:pic>
      <p:cxnSp>
        <p:nvCxnSpPr>
          <p:cNvPr id="2107" name="Straight Arrow Connector 2106">
            <a:extLst>
              <a:ext uri="{FF2B5EF4-FFF2-40B4-BE49-F238E27FC236}">
                <a16:creationId xmlns:a16="http://schemas.microsoft.com/office/drawing/2014/main" id="{436F8559-FEEC-4C8F-966B-9F29AB2B0373}"/>
              </a:ext>
            </a:extLst>
          </p:cNvPr>
          <p:cNvCxnSpPr>
            <a:cxnSpLocks/>
          </p:cNvCxnSpPr>
          <p:nvPr/>
        </p:nvCxnSpPr>
        <p:spPr>
          <a:xfrm flipV="1">
            <a:off x="8953188" y="4237234"/>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108" name="Rectangle 2107">
            <a:extLst>
              <a:ext uri="{FF2B5EF4-FFF2-40B4-BE49-F238E27FC236}">
                <a16:creationId xmlns:a16="http://schemas.microsoft.com/office/drawing/2014/main" id="{1BFF7AC7-B82D-452F-A269-1451CBBBD7F9}"/>
              </a:ext>
            </a:extLst>
          </p:cNvPr>
          <p:cNvSpPr/>
          <p:nvPr/>
        </p:nvSpPr>
        <p:spPr bwMode="auto">
          <a:xfrm>
            <a:off x="8979239" y="3836912"/>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Service</a:t>
            </a:r>
          </a:p>
        </p:txBody>
      </p:sp>
      <p:cxnSp>
        <p:nvCxnSpPr>
          <p:cNvPr id="2109" name="Straight Arrow Connector 2108">
            <a:extLst>
              <a:ext uri="{FF2B5EF4-FFF2-40B4-BE49-F238E27FC236}">
                <a16:creationId xmlns:a16="http://schemas.microsoft.com/office/drawing/2014/main" id="{4BDF0BE9-D768-4BFB-B255-BCE7CDB70767}"/>
              </a:ext>
            </a:extLst>
          </p:cNvPr>
          <p:cNvCxnSpPr>
            <a:cxnSpLocks/>
          </p:cNvCxnSpPr>
          <p:nvPr/>
        </p:nvCxnSpPr>
        <p:spPr>
          <a:xfrm flipV="1">
            <a:off x="9639766" y="4238576"/>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0DC0A2BC-1526-4F3A-90AA-F69A85AFC6CD}"/>
              </a:ext>
            </a:extLst>
          </p:cNvPr>
          <p:cNvSpPr/>
          <p:nvPr/>
        </p:nvSpPr>
        <p:spPr bwMode="auto">
          <a:xfrm>
            <a:off x="10023722" y="4030247"/>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81" name="Graphic 180">
            <a:extLst>
              <a:ext uri="{FF2B5EF4-FFF2-40B4-BE49-F238E27FC236}">
                <a16:creationId xmlns:a16="http://schemas.microsoft.com/office/drawing/2014/main" id="{AF29BEF5-AE84-4BF0-846A-5A3D0F4FA7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063815" y="4102482"/>
            <a:ext cx="247109" cy="247109"/>
          </a:xfrm>
          <a:prstGeom prst="rect">
            <a:avLst/>
          </a:prstGeom>
        </p:spPr>
      </p:pic>
      <p:pic>
        <p:nvPicPr>
          <p:cNvPr id="183" name="Graphic 182">
            <a:extLst>
              <a:ext uri="{FF2B5EF4-FFF2-40B4-BE49-F238E27FC236}">
                <a16:creationId xmlns:a16="http://schemas.microsoft.com/office/drawing/2014/main" id="{321E671E-D50C-4FCC-BC09-9E5CCA052F41}"/>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622477" y="4116767"/>
            <a:ext cx="232823" cy="232823"/>
          </a:xfrm>
          <a:prstGeom prst="rect">
            <a:avLst/>
          </a:prstGeom>
        </p:spPr>
      </p:pic>
      <p:sp>
        <p:nvSpPr>
          <p:cNvPr id="185" name="Rectangle 184">
            <a:extLst>
              <a:ext uri="{FF2B5EF4-FFF2-40B4-BE49-F238E27FC236}">
                <a16:creationId xmlns:a16="http://schemas.microsoft.com/office/drawing/2014/main" id="{02621907-61F8-4664-ADC4-37C023B60788}"/>
              </a:ext>
            </a:extLst>
          </p:cNvPr>
          <p:cNvSpPr/>
          <p:nvPr/>
        </p:nvSpPr>
        <p:spPr bwMode="auto">
          <a:xfrm>
            <a:off x="10194063" y="407443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87" name="Rectangle 186">
            <a:extLst>
              <a:ext uri="{FF2B5EF4-FFF2-40B4-BE49-F238E27FC236}">
                <a16:creationId xmlns:a16="http://schemas.microsoft.com/office/drawing/2014/main" id="{14F96EF5-732B-4AD3-81E8-12D750B6565F}"/>
              </a:ext>
            </a:extLst>
          </p:cNvPr>
          <p:cNvSpPr/>
          <p:nvPr/>
        </p:nvSpPr>
        <p:spPr bwMode="auto">
          <a:xfrm>
            <a:off x="10738889" y="407443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89" name="Rectangle 188">
            <a:extLst>
              <a:ext uri="{FF2B5EF4-FFF2-40B4-BE49-F238E27FC236}">
                <a16:creationId xmlns:a16="http://schemas.microsoft.com/office/drawing/2014/main" id="{7B138692-243A-4130-9D45-39A75B39D032}"/>
              </a:ext>
            </a:extLst>
          </p:cNvPr>
          <p:cNvSpPr/>
          <p:nvPr/>
        </p:nvSpPr>
        <p:spPr bwMode="auto">
          <a:xfrm>
            <a:off x="9866970" y="381544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sp>
        <p:nvSpPr>
          <p:cNvPr id="193" name="Rectangle 192">
            <a:extLst>
              <a:ext uri="{FF2B5EF4-FFF2-40B4-BE49-F238E27FC236}">
                <a16:creationId xmlns:a16="http://schemas.microsoft.com/office/drawing/2014/main" id="{50E59C9E-1797-4725-8C1D-59BA120E3C6A}"/>
              </a:ext>
            </a:extLst>
          </p:cNvPr>
          <p:cNvSpPr/>
          <p:nvPr/>
        </p:nvSpPr>
        <p:spPr bwMode="auto">
          <a:xfrm>
            <a:off x="5592025" y="218757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94" name="Graphic 193">
            <a:extLst>
              <a:ext uri="{FF2B5EF4-FFF2-40B4-BE49-F238E27FC236}">
                <a16:creationId xmlns:a16="http://schemas.microsoft.com/office/drawing/2014/main" id="{AEB1C9F0-AEBF-48E5-971D-546CF16E05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2119" y="2259806"/>
            <a:ext cx="247109" cy="247109"/>
          </a:xfrm>
          <a:prstGeom prst="rect">
            <a:avLst/>
          </a:prstGeom>
        </p:spPr>
      </p:pic>
      <p:pic>
        <p:nvPicPr>
          <p:cNvPr id="196" name="Graphic 195">
            <a:extLst>
              <a:ext uri="{FF2B5EF4-FFF2-40B4-BE49-F238E27FC236}">
                <a16:creationId xmlns:a16="http://schemas.microsoft.com/office/drawing/2014/main" id="{72EB8963-07B4-4B33-BB3E-309D728116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09182" y="2274092"/>
            <a:ext cx="232823" cy="232823"/>
          </a:xfrm>
          <a:prstGeom prst="rect">
            <a:avLst/>
          </a:prstGeom>
        </p:spPr>
      </p:pic>
      <p:sp>
        <p:nvSpPr>
          <p:cNvPr id="198" name="Rectangle 197">
            <a:extLst>
              <a:ext uri="{FF2B5EF4-FFF2-40B4-BE49-F238E27FC236}">
                <a16:creationId xmlns:a16="http://schemas.microsoft.com/office/drawing/2014/main" id="{8971B53E-ADE2-4E52-AAF9-593740083068}"/>
              </a:ext>
            </a:extLst>
          </p:cNvPr>
          <p:cNvSpPr/>
          <p:nvPr/>
        </p:nvSpPr>
        <p:spPr bwMode="auto">
          <a:xfrm>
            <a:off x="5762367"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199" name="Rectangle 198">
            <a:extLst>
              <a:ext uri="{FF2B5EF4-FFF2-40B4-BE49-F238E27FC236}">
                <a16:creationId xmlns:a16="http://schemas.microsoft.com/office/drawing/2014/main" id="{91DF7AE5-D40B-4B70-B7BE-97A587BB4BE4}"/>
              </a:ext>
            </a:extLst>
          </p:cNvPr>
          <p:cNvSpPr/>
          <p:nvPr/>
        </p:nvSpPr>
        <p:spPr bwMode="auto">
          <a:xfrm>
            <a:off x="6425593" y="223176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sp>
        <p:nvSpPr>
          <p:cNvPr id="201" name="Rectangle 200">
            <a:extLst>
              <a:ext uri="{FF2B5EF4-FFF2-40B4-BE49-F238E27FC236}">
                <a16:creationId xmlns:a16="http://schemas.microsoft.com/office/drawing/2014/main" id="{684EF722-1447-458B-A645-2803A701A985}"/>
              </a:ext>
            </a:extLst>
          </p:cNvPr>
          <p:cNvSpPr/>
          <p:nvPr/>
        </p:nvSpPr>
        <p:spPr bwMode="auto">
          <a:xfrm>
            <a:off x="5440154"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sp>
        <p:nvSpPr>
          <p:cNvPr id="203" name="Rectangle 202">
            <a:extLst>
              <a:ext uri="{FF2B5EF4-FFF2-40B4-BE49-F238E27FC236}">
                <a16:creationId xmlns:a16="http://schemas.microsoft.com/office/drawing/2014/main" id="{71FE98A2-E075-40A9-AC80-AA416FEB5E65}"/>
              </a:ext>
            </a:extLst>
          </p:cNvPr>
          <p:cNvSpPr/>
          <p:nvPr/>
        </p:nvSpPr>
        <p:spPr bwMode="auto">
          <a:xfrm>
            <a:off x="7959938" y="2187572"/>
            <a:ext cx="113880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5" name="Graphic 204">
            <a:extLst>
              <a:ext uri="{FF2B5EF4-FFF2-40B4-BE49-F238E27FC236}">
                <a16:creationId xmlns:a16="http://schemas.microsoft.com/office/drawing/2014/main" id="{50FD5F10-C284-4E98-8896-FACB1D7B469B}"/>
              </a:ext>
            </a:extLst>
          </p:cNvPr>
          <p:cNvPicPr>
            <a:picLocks noChangeAspect="1"/>
          </p:cNvPicPr>
          <p:nvPr/>
        </p:nvPicPr>
        <p:blipFill>
          <a:blip r:embed="rId23"/>
          <a:srcRect/>
          <a:stretch/>
        </p:blipFill>
        <p:spPr>
          <a:xfrm>
            <a:off x="8000031" y="2290375"/>
            <a:ext cx="247109" cy="185969"/>
          </a:xfrm>
          <a:prstGeom prst="rect">
            <a:avLst/>
          </a:prstGeom>
        </p:spPr>
      </p:pic>
      <p:pic>
        <p:nvPicPr>
          <p:cNvPr id="207" name="Graphic 206">
            <a:extLst>
              <a:ext uri="{FF2B5EF4-FFF2-40B4-BE49-F238E27FC236}">
                <a16:creationId xmlns:a16="http://schemas.microsoft.com/office/drawing/2014/main" id="{5E2EF05F-239F-4B27-8099-81A73FDC887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8597520" y="2274092"/>
            <a:ext cx="177389" cy="232823"/>
          </a:xfrm>
          <a:prstGeom prst="rect">
            <a:avLst/>
          </a:prstGeom>
        </p:spPr>
      </p:pic>
      <p:sp>
        <p:nvSpPr>
          <p:cNvPr id="209" name="Rectangle 208">
            <a:extLst>
              <a:ext uri="{FF2B5EF4-FFF2-40B4-BE49-F238E27FC236}">
                <a16:creationId xmlns:a16="http://schemas.microsoft.com/office/drawing/2014/main" id="{8CEA6202-8A0F-4BD9-9C50-8D72852481DB}"/>
              </a:ext>
            </a:extLst>
          </p:cNvPr>
          <p:cNvSpPr/>
          <p:nvPr/>
        </p:nvSpPr>
        <p:spPr bwMode="auto">
          <a:xfrm>
            <a:off x="8141389"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App</a:t>
            </a:r>
          </a:p>
        </p:txBody>
      </p:sp>
      <p:sp>
        <p:nvSpPr>
          <p:cNvPr id="211" name="Rectangle 210">
            <a:extLst>
              <a:ext uri="{FF2B5EF4-FFF2-40B4-BE49-F238E27FC236}">
                <a16:creationId xmlns:a16="http://schemas.microsoft.com/office/drawing/2014/main" id="{AA053453-CFC4-4DED-B083-9E0C8F4BA0BC}"/>
              </a:ext>
            </a:extLst>
          </p:cNvPr>
          <p:cNvSpPr/>
          <p:nvPr/>
        </p:nvSpPr>
        <p:spPr bwMode="auto">
          <a:xfrm>
            <a:off x="8686214" y="2231764"/>
            <a:ext cx="53490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DB</a:t>
            </a:r>
          </a:p>
        </p:txBody>
      </p:sp>
      <p:sp>
        <p:nvSpPr>
          <p:cNvPr id="213" name="Rectangle 212">
            <a:extLst>
              <a:ext uri="{FF2B5EF4-FFF2-40B4-BE49-F238E27FC236}">
                <a16:creationId xmlns:a16="http://schemas.microsoft.com/office/drawing/2014/main" id="{B7C6190C-2E00-4C79-ADE9-220BD77362A3}"/>
              </a:ext>
            </a:extLst>
          </p:cNvPr>
          <p:cNvSpPr/>
          <p:nvPr/>
        </p:nvSpPr>
        <p:spPr bwMode="auto">
          <a:xfrm>
            <a:off x="7803187"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SQL Data Sync</a:t>
            </a:r>
          </a:p>
        </p:txBody>
      </p:sp>
      <p:cxnSp>
        <p:nvCxnSpPr>
          <p:cNvPr id="215" name="Straight Arrow Connector 214">
            <a:extLst>
              <a:ext uri="{FF2B5EF4-FFF2-40B4-BE49-F238E27FC236}">
                <a16:creationId xmlns:a16="http://schemas.microsoft.com/office/drawing/2014/main" id="{05A42A0E-915D-417A-8997-50BAC4284700}"/>
              </a:ext>
            </a:extLst>
          </p:cNvPr>
          <p:cNvCxnSpPr>
            <a:cxnSpLocks/>
          </p:cNvCxnSpPr>
          <p:nvPr/>
        </p:nvCxnSpPr>
        <p:spPr>
          <a:xfrm flipV="1">
            <a:off x="7147837" y="2389778"/>
            <a:ext cx="812101"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FF2B3B4C-92A7-4C65-B80F-9E9F29D7D9D0}"/>
              </a:ext>
            </a:extLst>
          </p:cNvPr>
          <p:cNvSpPr/>
          <p:nvPr/>
        </p:nvSpPr>
        <p:spPr bwMode="auto">
          <a:xfrm>
            <a:off x="9755691" y="2181879"/>
            <a:ext cx="552145"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21" name="Graphic 220">
            <a:extLst>
              <a:ext uri="{FF2B5EF4-FFF2-40B4-BE49-F238E27FC236}">
                <a16:creationId xmlns:a16="http://schemas.microsoft.com/office/drawing/2014/main" id="{C3B29351-945F-4DF6-979E-CD2851125DE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95784" y="2254113"/>
            <a:ext cx="247109" cy="247109"/>
          </a:xfrm>
          <a:prstGeom prst="rect">
            <a:avLst/>
          </a:prstGeom>
        </p:spPr>
      </p:pic>
      <p:sp>
        <p:nvSpPr>
          <p:cNvPr id="225" name="Rectangle 224">
            <a:extLst>
              <a:ext uri="{FF2B5EF4-FFF2-40B4-BE49-F238E27FC236}">
                <a16:creationId xmlns:a16="http://schemas.microsoft.com/office/drawing/2014/main" id="{672A75FB-898A-40DB-8447-500E32CB74BC}"/>
              </a:ext>
            </a:extLst>
          </p:cNvPr>
          <p:cNvSpPr/>
          <p:nvPr/>
        </p:nvSpPr>
        <p:spPr bwMode="auto">
          <a:xfrm>
            <a:off x="9926032" y="2226071"/>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29" name="Rectangle 228">
            <a:extLst>
              <a:ext uri="{FF2B5EF4-FFF2-40B4-BE49-F238E27FC236}">
                <a16:creationId xmlns:a16="http://schemas.microsoft.com/office/drawing/2014/main" id="{73166E71-0EB0-4A7F-806D-AC132902A6F0}"/>
              </a:ext>
            </a:extLst>
          </p:cNvPr>
          <p:cNvSpPr/>
          <p:nvPr/>
        </p:nvSpPr>
        <p:spPr bwMode="auto">
          <a:xfrm>
            <a:off x="9598940" y="1967080"/>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31" name="Straight Arrow Connector 230">
            <a:extLst>
              <a:ext uri="{FF2B5EF4-FFF2-40B4-BE49-F238E27FC236}">
                <a16:creationId xmlns:a16="http://schemas.microsoft.com/office/drawing/2014/main" id="{EA123124-09EC-47FA-8C65-7AC453C9C11F}"/>
              </a:ext>
            </a:extLst>
          </p:cNvPr>
          <p:cNvCxnSpPr>
            <a:cxnSpLocks/>
          </p:cNvCxnSpPr>
          <p:nvPr/>
        </p:nvCxnSpPr>
        <p:spPr>
          <a:xfrm flipV="1">
            <a:off x="9093214" y="2390048"/>
            <a:ext cx="662476"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B2728726-E113-4FA1-8A33-1FD74BF523AB}"/>
              </a:ext>
            </a:extLst>
          </p:cNvPr>
          <p:cNvSpPr/>
          <p:nvPr/>
        </p:nvSpPr>
        <p:spPr bwMode="auto">
          <a:xfrm>
            <a:off x="5600709" y="3043247"/>
            <a:ext cx="98880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40" name="Graphic 239">
            <a:extLst>
              <a:ext uri="{FF2B5EF4-FFF2-40B4-BE49-F238E27FC236}">
                <a16:creationId xmlns:a16="http://schemas.microsoft.com/office/drawing/2014/main" id="{6368CFFB-4692-49A7-AC9A-8510CD4DE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4231" y="3107145"/>
            <a:ext cx="247109" cy="247109"/>
          </a:xfrm>
          <a:prstGeom prst="rect">
            <a:avLst/>
          </a:prstGeom>
        </p:spPr>
      </p:pic>
      <p:sp>
        <p:nvSpPr>
          <p:cNvPr id="241" name="Rectangle 240">
            <a:extLst>
              <a:ext uri="{FF2B5EF4-FFF2-40B4-BE49-F238E27FC236}">
                <a16:creationId xmlns:a16="http://schemas.microsoft.com/office/drawing/2014/main" id="{AD67CD3A-1D7F-45A1-B353-83FDC4408A86}"/>
              </a:ext>
            </a:extLst>
          </p:cNvPr>
          <p:cNvSpPr/>
          <p:nvPr/>
        </p:nvSpPr>
        <p:spPr bwMode="auto">
          <a:xfrm>
            <a:off x="5829795" y="3064301"/>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On-Prem SQL Server</a:t>
            </a:r>
          </a:p>
        </p:txBody>
      </p:sp>
      <p:sp>
        <p:nvSpPr>
          <p:cNvPr id="242" name="Rectangle 241">
            <a:extLst>
              <a:ext uri="{FF2B5EF4-FFF2-40B4-BE49-F238E27FC236}">
                <a16:creationId xmlns:a16="http://schemas.microsoft.com/office/drawing/2014/main" id="{FB7E0E5E-5947-4B1A-8D15-4E1D22F86FFB}"/>
              </a:ext>
            </a:extLst>
          </p:cNvPr>
          <p:cNvSpPr/>
          <p:nvPr/>
        </p:nvSpPr>
        <p:spPr bwMode="auto">
          <a:xfrm>
            <a:off x="5639909" y="3374434"/>
            <a:ext cx="910072"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34EDA043-6D7E-4E16-9A0D-01CC3E3D63DE}"/>
              </a:ext>
            </a:extLst>
          </p:cNvPr>
          <p:cNvGrpSpPr/>
          <p:nvPr/>
        </p:nvGrpSpPr>
        <p:grpSpPr>
          <a:xfrm>
            <a:off x="5676102" y="3404664"/>
            <a:ext cx="183582" cy="220694"/>
            <a:chOff x="5581509" y="3892074"/>
            <a:chExt cx="209864" cy="252289"/>
          </a:xfrm>
        </p:grpSpPr>
        <p:grpSp>
          <p:nvGrpSpPr>
            <p:cNvPr id="243" name="Graphic 15">
              <a:extLst>
                <a:ext uri="{FF2B5EF4-FFF2-40B4-BE49-F238E27FC236}">
                  <a16:creationId xmlns:a16="http://schemas.microsoft.com/office/drawing/2014/main" id="{4437C692-3179-4583-A4BC-8AFDA86BFC4B}"/>
                </a:ext>
              </a:extLst>
            </p:cNvPr>
            <p:cNvGrpSpPr/>
            <p:nvPr/>
          </p:nvGrpSpPr>
          <p:grpSpPr>
            <a:xfrm>
              <a:off x="5581509" y="3892074"/>
              <a:ext cx="142853" cy="189430"/>
              <a:chOff x="5453158" y="4633054"/>
              <a:chExt cx="201192" cy="266791"/>
            </a:xfrm>
          </p:grpSpPr>
          <p:sp>
            <p:nvSpPr>
              <p:cNvPr id="269" name="Freeform: Shape 268">
                <a:extLst>
                  <a:ext uri="{FF2B5EF4-FFF2-40B4-BE49-F238E27FC236}">
                    <a16:creationId xmlns:a16="http://schemas.microsoft.com/office/drawing/2014/main" id="{D9B43B34-0B12-4C6D-BEBA-99D77C86B1AF}"/>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270" name="Freeform: Shape 269">
                <a:extLst>
                  <a:ext uri="{FF2B5EF4-FFF2-40B4-BE49-F238E27FC236}">
                    <a16:creationId xmlns:a16="http://schemas.microsoft.com/office/drawing/2014/main" id="{5B190341-D00A-4DDF-ADE4-1B04981CC384}"/>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271" name="Freeform: Shape 270">
                <a:extLst>
                  <a:ext uri="{FF2B5EF4-FFF2-40B4-BE49-F238E27FC236}">
                    <a16:creationId xmlns:a16="http://schemas.microsoft.com/office/drawing/2014/main" id="{35A1E9BB-4F69-4584-8A09-A375DB6E2C1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272" name="Freeform: Shape 271">
                <a:extLst>
                  <a:ext uri="{FF2B5EF4-FFF2-40B4-BE49-F238E27FC236}">
                    <a16:creationId xmlns:a16="http://schemas.microsoft.com/office/drawing/2014/main" id="{B8C0A855-A17E-4AE8-B528-E9AC5B11390B}"/>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44" name="Picture 243">
              <a:extLst>
                <a:ext uri="{FF2B5EF4-FFF2-40B4-BE49-F238E27FC236}">
                  <a16:creationId xmlns:a16="http://schemas.microsoft.com/office/drawing/2014/main" id="{988AADFB-42F5-4B29-9CC7-245DD3E658E7}"/>
                </a:ext>
              </a:extLst>
            </p:cNvPr>
            <p:cNvPicPr>
              <a:picLocks noChangeAspect="1"/>
            </p:cNvPicPr>
            <p:nvPr/>
          </p:nvPicPr>
          <p:blipFill>
            <a:blip r:embed="rId26">
              <a:extLst>
                <a:ext uri="{96DAC541-7B7A-43D3-8B79-37D633B846F1}">
                  <asvg:svgBlip xmlns:asvg="http://schemas.microsoft.com/office/drawing/2016/SVG/main" r:embed="rId20"/>
                </a:ext>
              </a:extLst>
            </a:blip>
            <a:srcRect/>
            <a:stretch/>
          </p:blipFill>
          <p:spPr>
            <a:xfrm>
              <a:off x="5650801" y="3969222"/>
              <a:ext cx="140572" cy="175141"/>
            </a:xfrm>
            <a:prstGeom prst="rect">
              <a:avLst/>
            </a:prstGeom>
          </p:spPr>
        </p:pic>
      </p:grpSp>
      <p:sp>
        <p:nvSpPr>
          <p:cNvPr id="245" name="Rectangle 244">
            <a:extLst>
              <a:ext uri="{FF2B5EF4-FFF2-40B4-BE49-F238E27FC236}">
                <a16:creationId xmlns:a16="http://schemas.microsoft.com/office/drawing/2014/main" id="{16F910A7-E2F2-4626-89C3-D2FB94D2F98D}"/>
              </a:ext>
            </a:extLst>
          </p:cNvPr>
          <p:cNvSpPr/>
          <p:nvPr/>
        </p:nvSpPr>
        <p:spPr bwMode="auto">
          <a:xfrm>
            <a:off x="5741718" y="3350273"/>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Publication</a:t>
            </a:r>
          </a:p>
        </p:txBody>
      </p:sp>
      <p:sp>
        <p:nvSpPr>
          <p:cNvPr id="246" name="Rectangle 245">
            <a:extLst>
              <a:ext uri="{FF2B5EF4-FFF2-40B4-BE49-F238E27FC236}">
                <a16:creationId xmlns:a16="http://schemas.microsoft.com/office/drawing/2014/main" id="{C8080346-8225-4344-893E-81A9A5A34B9C}"/>
              </a:ext>
            </a:extLst>
          </p:cNvPr>
          <p:cNvSpPr/>
          <p:nvPr/>
        </p:nvSpPr>
        <p:spPr bwMode="auto">
          <a:xfrm>
            <a:off x="5440154" y="2823247"/>
            <a:ext cx="153468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Publisher &amp; Distributor</a:t>
            </a:r>
          </a:p>
        </p:txBody>
      </p:sp>
      <p:grpSp>
        <p:nvGrpSpPr>
          <p:cNvPr id="247" name="Group 246">
            <a:extLst>
              <a:ext uri="{FF2B5EF4-FFF2-40B4-BE49-F238E27FC236}">
                <a16:creationId xmlns:a16="http://schemas.microsoft.com/office/drawing/2014/main" id="{498FF399-C94B-4FBA-AF1A-DA43BEE878D1}"/>
              </a:ext>
            </a:extLst>
          </p:cNvPr>
          <p:cNvGrpSpPr/>
          <p:nvPr/>
        </p:nvGrpSpPr>
        <p:grpSpPr>
          <a:xfrm>
            <a:off x="8402899" y="3290814"/>
            <a:ext cx="312248" cy="245675"/>
            <a:chOff x="3495443" y="3272358"/>
            <a:chExt cx="356949" cy="280846"/>
          </a:xfrm>
        </p:grpSpPr>
        <p:grpSp>
          <p:nvGrpSpPr>
            <p:cNvPr id="264" name="Group 263">
              <a:extLst>
                <a:ext uri="{FF2B5EF4-FFF2-40B4-BE49-F238E27FC236}">
                  <a16:creationId xmlns:a16="http://schemas.microsoft.com/office/drawing/2014/main" id="{D2471A00-BE02-4940-BA7F-8E4CC0BFC0F7}"/>
                </a:ext>
              </a:extLst>
            </p:cNvPr>
            <p:cNvGrpSpPr/>
            <p:nvPr/>
          </p:nvGrpSpPr>
          <p:grpSpPr>
            <a:xfrm>
              <a:off x="3495443" y="3272358"/>
              <a:ext cx="226554" cy="280846"/>
              <a:chOff x="3892785" y="3271644"/>
              <a:chExt cx="226554" cy="280846"/>
            </a:xfrm>
          </p:grpSpPr>
          <p:sp>
            <p:nvSpPr>
              <p:cNvPr id="267" name="Rectangle: Rounded Corners 266">
                <a:extLst>
                  <a:ext uri="{FF2B5EF4-FFF2-40B4-BE49-F238E27FC236}">
                    <a16:creationId xmlns:a16="http://schemas.microsoft.com/office/drawing/2014/main" id="{67A8AF39-A8EA-4D3C-A425-422D74B2602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D87D8A92-1051-432A-807C-1384D7B98A87}"/>
                  </a:ext>
                </a:extLst>
              </p:cNvPr>
              <p:cNvSpPr/>
              <p:nvPr/>
            </p:nvSpPr>
            <p:spPr bwMode="auto">
              <a:xfrm>
                <a:off x="3959795" y="3359866"/>
                <a:ext cx="159544" cy="192624"/>
              </a:xfrm>
              <a:prstGeom prst="round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sp>
          <p:nvSpPr>
            <p:cNvPr id="265" name="Freeform 43">
              <a:extLst>
                <a:ext uri="{FF2B5EF4-FFF2-40B4-BE49-F238E27FC236}">
                  <a16:creationId xmlns:a16="http://schemas.microsoft.com/office/drawing/2014/main" id="{C2C2620E-BAB4-4B5C-807E-868E5ED40328}"/>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sp>
          <p:nvSpPr>
            <p:cNvPr id="266" name="Freeform 43">
              <a:extLst>
                <a:ext uri="{FF2B5EF4-FFF2-40B4-BE49-F238E27FC236}">
                  <a16:creationId xmlns:a16="http://schemas.microsoft.com/office/drawing/2014/main" id="{FF356666-E634-42DD-820F-556A1806485A}"/>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grpSp>
      <p:cxnSp>
        <p:nvCxnSpPr>
          <p:cNvPr id="248" name="Straight Arrow Connector 247">
            <a:extLst>
              <a:ext uri="{FF2B5EF4-FFF2-40B4-BE49-F238E27FC236}">
                <a16:creationId xmlns:a16="http://schemas.microsoft.com/office/drawing/2014/main" id="{E9EC4463-130B-4F50-B959-013ACBFDA6DD}"/>
              </a:ext>
            </a:extLst>
          </p:cNvPr>
          <p:cNvCxnSpPr>
            <a:cxnSpLocks/>
            <a:stCxn id="239" idx="3"/>
          </p:cNvCxnSpPr>
          <p:nvPr/>
        </p:nvCxnSpPr>
        <p:spPr>
          <a:xfrm flipV="1">
            <a:off x="6589509" y="3358839"/>
            <a:ext cx="1751946" cy="3983"/>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F5E57C2C-CDCE-4A2E-9708-D1E1B4DB9B7C}"/>
              </a:ext>
            </a:extLst>
          </p:cNvPr>
          <p:cNvCxnSpPr>
            <a:cxnSpLocks/>
          </p:cNvCxnSpPr>
          <p:nvPr/>
        </p:nvCxnSpPr>
        <p:spPr>
          <a:xfrm flipV="1">
            <a:off x="8659700" y="3367365"/>
            <a:ext cx="1095991"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50" name="Rectangle 249">
            <a:extLst>
              <a:ext uri="{FF2B5EF4-FFF2-40B4-BE49-F238E27FC236}">
                <a16:creationId xmlns:a16="http://schemas.microsoft.com/office/drawing/2014/main" id="{5BA5A0AB-5953-4598-8BEF-A652C4E10FE7}"/>
              </a:ext>
            </a:extLst>
          </p:cNvPr>
          <p:cNvSpPr/>
          <p:nvPr/>
        </p:nvSpPr>
        <p:spPr bwMode="auto">
          <a:xfrm>
            <a:off x="7963290" y="298382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a:ea typeface="Segoe UI" pitchFamily="34" charset="0"/>
                <a:cs typeface="Segoe UI Semibold" panose="020B0702040204020203" pitchFamily="34" charset="0"/>
              </a:rPr>
              <a:t>Replication</a:t>
            </a:r>
            <a:br>
              <a:rPr lang="en-US" sz="787" dirty="0">
                <a:solidFill>
                  <a:schemeClr val="tx1"/>
                </a:solidFill>
                <a:latin typeface="Segoe UI Semibold"/>
                <a:ea typeface="Segoe UI" pitchFamily="34" charset="0"/>
                <a:cs typeface="Segoe UI Semibold" panose="020B0702040204020203" pitchFamily="34" charset="0"/>
              </a:rPr>
            </a:br>
            <a:r>
              <a:rPr lang="en-US" sz="787" dirty="0">
                <a:solidFill>
                  <a:schemeClr val="tx1"/>
                </a:solidFill>
                <a:latin typeface="Segoe UI Semibold"/>
                <a:ea typeface="Segoe UI" pitchFamily="34" charset="0"/>
                <a:cs typeface="Segoe UI Semibold" panose="020B0702040204020203" pitchFamily="34" charset="0"/>
              </a:rPr>
              <a:t>agents</a:t>
            </a:r>
          </a:p>
        </p:txBody>
      </p:sp>
      <p:sp>
        <p:nvSpPr>
          <p:cNvPr id="251" name="Rectangle 250">
            <a:extLst>
              <a:ext uri="{FF2B5EF4-FFF2-40B4-BE49-F238E27FC236}">
                <a16:creationId xmlns:a16="http://schemas.microsoft.com/office/drawing/2014/main" id="{E6909169-F173-45A4-B067-41382EBBC591}"/>
              </a:ext>
            </a:extLst>
          </p:cNvPr>
          <p:cNvSpPr/>
          <p:nvPr/>
        </p:nvSpPr>
        <p:spPr bwMode="auto">
          <a:xfrm>
            <a:off x="9750088" y="3041424"/>
            <a:ext cx="110156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4" name="Rectangle 253">
            <a:extLst>
              <a:ext uri="{FF2B5EF4-FFF2-40B4-BE49-F238E27FC236}">
                <a16:creationId xmlns:a16="http://schemas.microsoft.com/office/drawing/2014/main" id="{BCE7CE18-B61C-4F45-87C7-1B34EDFC627B}"/>
              </a:ext>
            </a:extLst>
          </p:cNvPr>
          <p:cNvSpPr/>
          <p:nvPr/>
        </p:nvSpPr>
        <p:spPr bwMode="auto">
          <a:xfrm>
            <a:off x="9789289" y="3372611"/>
            <a:ext cx="1021439"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2809E979-90F6-4C61-8EAA-BEC075CC24B6}"/>
              </a:ext>
            </a:extLst>
          </p:cNvPr>
          <p:cNvSpPr/>
          <p:nvPr/>
        </p:nvSpPr>
        <p:spPr bwMode="auto">
          <a:xfrm>
            <a:off x="9891097" y="3348450"/>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Subscription</a:t>
            </a:r>
          </a:p>
        </p:txBody>
      </p:sp>
      <p:sp>
        <p:nvSpPr>
          <p:cNvPr id="258" name="Rectangle 257">
            <a:extLst>
              <a:ext uri="{FF2B5EF4-FFF2-40B4-BE49-F238E27FC236}">
                <a16:creationId xmlns:a16="http://schemas.microsoft.com/office/drawing/2014/main" id="{D7C11387-6190-457D-B7C2-6009D4EDE299}"/>
              </a:ext>
            </a:extLst>
          </p:cNvPr>
          <p:cNvSpPr/>
          <p:nvPr/>
        </p:nvSpPr>
        <p:spPr bwMode="auto">
          <a:xfrm>
            <a:off x="9580066" y="28156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Subscriber</a:t>
            </a:r>
          </a:p>
        </p:txBody>
      </p:sp>
      <p:pic>
        <p:nvPicPr>
          <p:cNvPr id="7" name="Graphic 6">
            <a:extLst>
              <a:ext uri="{FF2B5EF4-FFF2-40B4-BE49-F238E27FC236}">
                <a16:creationId xmlns:a16="http://schemas.microsoft.com/office/drawing/2014/main" id="{F4E79AAB-804C-4CFF-AB08-67EA326EA11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58503" y="3089655"/>
            <a:ext cx="247109" cy="247109"/>
          </a:xfrm>
          <a:prstGeom prst="rect">
            <a:avLst/>
          </a:prstGeom>
        </p:spPr>
      </p:pic>
      <p:pic>
        <p:nvPicPr>
          <p:cNvPr id="8" name="Graphic 7">
            <a:extLst>
              <a:ext uri="{FF2B5EF4-FFF2-40B4-BE49-F238E27FC236}">
                <a16:creationId xmlns:a16="http://schemas.microsoft.com/office/drawing/2014/main" id="{CB26C5AA-537D-424C-98FD-FC967469F5B4}"/>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317165" y="3103941"/>
            <a:ext cx="232823" cy="232823"/>
          </a:xfrm>
          <a:prstGeom prst="rect">
            <a:avLst/>
          </a:prstGeom>
        </p:spPr>
      </p:pic>
      <p:sp>
        <p:nvSpPr>
          <p:cNvPr id="10" name="Rectangle 9">
            <a:extLst>
              <a:ext uri="{FF2B5EF4-FFF2-40B4-BE49-F238E27FC236}">
                <a16:creationId xmlns:a16="http://schemas.microsoft.com/office/drawing/2014/main" id="{8A91A4AF-03AE-4A88-B72B-3508274CA0A6}"/>
              </a:ext>
            </a:extLst>
          </p:cNvPr>
          <p:cNvSpPr/>
          <p:nvPr/>
        </p:nvSpPr>
        <p:spPr bwMode="auto">
          <a:xfrm>
            <a:off x="9888751" y="3061613"/>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1" name="Rectangle 10">
            <a:extLst>
              <a:ext uri="{FF2B5EF4-FFF2-40B4-BE49-F238E27FC236}">
                <a16:creationId xmlns:a16="http://schemas.microsoft.com/office/drawing/2014/main" id="{78FCCC55-4326-49C8-AFCA-D604EA508DBC}"/>
              </a:ext>
            </a:extLst>
          </p:cNvPr>
          <p:cNvSpPr/>
          <p:nvPr/>
        </p:nvSpPr>
        <p:spPr bwMode="auto">
          <a:xfrm>
            <a:off x="10433577" y="3061613"/>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6" name="Rectangle 15">
            <a:extLst>
              <a:ext uri="{FF2B5EF4-FFF2-40B4-BE49-F238E27FC236}">
                <a16:creationId xmlns:a16="http://schemas.microsoft.com/office/drawing/2014/main" id="{639D978D-F42B-4CF0-B601-171D3857BF4E}"/>
              </a:ext>
            </a:extLst>
          </p:cNvPr>
          <p:cNvSpPr/>
          <p:nvPr/>
        </p:nvSpPr>
        <p:spPr bwMode="auto">
          <a:xfrm>
            <a:off x="4793073" y="1474258"/>
            <a:ext cx="74817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varies by trigger</a:t>
            </a:r>
          </a:p>
        </p:txBody>
      </p:sp>
      <p:sp>
        <p:nvSpPr>
          <p:cNvPr id="20" name="Rectangle 19">
            <a:extLst>
              <a:ext uri="{FF2B5EF4-FFF2-40B4-BE49-F238E27FC236}">
                <a16:creationId xmlns:a16="http://schemas.microsoft.com/office/drawing/2014/main" id="{FB16128F-AB6F-4318-BB3C-61510AFFA300}"/>
              </a:ext>
            </a:extLst>
          </p:cNvPr>
          <p:cNvSpPr/>
          <p:nvPr/>
        </p:nvSpPr>
        <p:spPr bwMode="auto">
          <a:xfrm>
            <a:off x="4793012" y="2249996"/>
            <a:ext cx="74823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5 min minimum</a:t>
            </a:r>
          </a:p>
        </p:txBody>
      </p:sp>
      <p:sp>
        <p:nvSpPr>
          <p:cNvPr id="40" name="Rectangle 39">
            <a:extLst>
              <a:ext uri="{FF2B5EF4-FFF2-40B4-BE49-F238E27FC236}">
                <a16:creationId xmlns:a16="http://schemas.microsoft.com/office/drawing/2014/main" id="{B4A9A982-F7F1-4ACE-8F84-5877D51D4524}"/>
              </a:ext>
            </a:extLst>
          </p:cNvPr>
          <p:cNvSpPr/>
          <p:nvPr/>
        </p:nvSpPr>
        <p:spPr bwMode="auto">
          <a:xfrm>
            <a:off x="4765820" y="3212638"/>
            <a:ext cx="75884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~seconds</a:t>
            </a:r>
          </a:p>
        </p:txBody>
      </p:sp>
      <p:sp>
        <p:nvSpPr>
          <p:cNvPr id="47" name="Rectangle 46">
            <a:extLst>
              <a:ext uri="{FF2B5EF4-FFF2-40B4-BE49-F238E27FC236}">
                <a16:creationId xmlns:a16="http://schemas.microsoft.com/office/drawing/2014/main" id="{51754776-EBF3-486F-99D2-2385DDEE9D9F}"/>
              </a:ext>
            </a:extLst>
          </p:cNvPr>
          <p:cNvSpPr/>
          <p:nvPr/>
        </p:nvSpPr>
        <p:spPr bwMode="auto">
          <a:xfrm>
            <a:off x="4748666" y="4081139"/>
            <a:ext cx="80739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log backup frequency</a:t>
            </a:r>
          </a:p>
        </p:txBody>
      </p:sp>
      <p:pic>
        <p:nvPicPr>
          <p:cNvPr id="8194" name="Picture 2" descr="Attunity Replicate 6.5 Release Notes">
            <a:extLst>
              <a:ext uri="{FF2B5EF4-FFF2-40B4-BE49-F238E27FC236}">
                <a16:creationId xmlns:a16="http://schemas.microsoft.com/office/drawing/2014/main" id="{48527E54-EDDA-48ED-B54A-FA28979F7C7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604054" y="4808180"/>
            <a:ext cx="1064271" cy="28007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caleArc | Microsoft Go-To-Market">
            <a:extLst>
              <a:ext uri="{FF2B5EF4-FFF2-40B4-BE49-F238E27FC236}">
                <a16:creationId xmlns:a16="http://schemas.microsoft.com/office/drawing/2014/main" id="{0E517A95-1B03-4425-BE8C-CA475E1D7F0D}"/>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6806" t="38451" r="9216" b="40743"/>
          <a:stretch/>
        </p:blipFill>
        <p:spPr bwMode="auto">
          <a:xfrm>
            <a:off x="6923791" y="4813918"/>
            <a:ext cx="906768" cy="22464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treamSets :: Pomerol Partners">
            <a:extLst>
              <a:ext uri="{FF2B5EF4-FFF2-40B4-BE49-F238E27FC236}">
                <a16:creationId xmlns:a16="http://schemas.microsoft.com/office/drawing/2014/main" id="{0DFE1B07-DAF3-44DD-9E92-E41F6A568844}"/>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985264" y="4739229"/>
            <a:ext cx="929258" cy="38331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Redgate – Bloor Research">
            <a:extLst>
              <a:ext uri="{FF2B5EF4-FFF2-40B4-BE49-F238E27FC236}">
                <a16:creationId xmlns:a16="http://schemas.microsoft.com/office/drawing/2014/main" id="{853C1478-C56C-404F-99C4-1B0126EC16C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974713" y="4631827"/>
            <a:ext cx="940677" cy="60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B63624-4C45-4B90-8DFC-CFD0FBB0C07B}"/>
              </a:ext>
            </a:extLst>
          </p:cNvPr>
          <p:cNvSpPr/>
          <p:nvPr/>
        </p:nvSpPr>
        <p:spPr bwMode="auto">
          <a:xfrm>
            <a:off x="4793014" y="4787284"/>
            <a:ext cx="726308"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t>
            </a:r>
            <a:r>
              <a:rPr lang="en-US" sz="700" dirty="0" err="1">
                <a:solidFill>
                  <a:schemeClr val="bg1"/>
                </a:solidFill>
                <a:latin typeface="Segoe UI Semibold"/>
                <a:ea typeface="Segoe UI" pitchFamily="34" charset="0"/>
                <a:cs typeface="Segoe UI Semibold" panose="020B0702040204020203" pitchFamily="34" charset="0"/>
              </a:rPr>
              <a:t>aries</a:t>
            </a:r>
            <a:r>
              <a:rPr lang="en-US" sz="700" dirty="0">
                <a:solidFill>
                  <a:schemeClr val="bg1"/>
                </a:solidFill>
                <a:latin typeface="Segoe UI Semibold"/>
                <a:ea typeface="Segoe UI" pitchFamily="34" charset="0"/>
                <a:cs typeface="Segoe UI Semibold" panose="020B0702040204020203" pitchFamily="34" charset="0"/>
              </a:rPr>
              <a:t> by product</a:t>
            </a:r>
          </a:p>
        </p:txBody>
      </p:sp>
      <p:sp>
        <p:nvSpPr>
          <p:cNvPr id="4" name="Rectangle 3">
            <a:extLst>
              <a:ext uri="{FF2B5EF4-FFF2-40B4-BE49-F238E27FC236}">
                <a16:creationId xmlns:a16="http://schemas.microsoft.com/office/drawing/2014/main" id="{562C9217-DA07-450B-949B-EBD191B30147}"/>
              </a:ext>
            </a:extLst>
          </p:cNvPr>
          <p:cNvSpPr/>
          <p:nvPr/>
        </p:nvSpPr>
        <p:spPr bwMode="auto">
          <a:xfrm>
            <a:off x="9777136" y="4773886"/>
            <a:ext cx="8568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i="1" dirty="0">
                <a:solidFill>
                  <a:schemeClr val="tx1"/>
                </a:solidFill>
                <a:latin typeface="Segoe UI"/>
                <a:ea typeface="Segoe UI" pitchFamily="34" charset="0"/>
                <a:cs typeface="Segoe UI Semibold" panose="020B0702040204020203" pitchFamily="34" charset="0"/>
              </a:rPr>
              <a:t>And more...</a:t>
            </a:r>
          </a:p>
        </p:txBody>
      </p:sp>
      <p:pic>
        <p:nvPicPr>
          <p:cNvPr id="5" name="Graphic 4">
            <a:extLst>
              <a:ext uri="{FF2B5EF4-FFF2-40B4-BE49-F238E27FC236}">
                <a16:creationId xmlns:a16="http://schemas.microsoft.com/office/drawing/2014/main" id="{5DE468D0-D257-4225-B39E-28F303CF4F5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698504" y="4240343"/>
            <a:ext cx="116302" cy="144901"/>
          </a:xfrm>
          <a:prstGeom prst="rect">
            <a:avLst/>
          </a:prstGeom>
        </p:spPr>
      </p:pic>
      <p:pic>
        <p:nvPicPr>
          <p:cNvPr id="15" name="Graphic 14">
            <a:extLst>
              <a:ext uri="{FF2B5EF4-FFF2-40B4-BE49-F238E27FC236}">
                <a16:creationId xmlns:a16="http://schemas.microsoft.com/office/drawing/2014/main" id="{45A7D63C-8A86-4F48-9A15-87CB4154F9B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505155" y="4258481"/>
            <a:ext cx="103540" cy="124248"/>
          </a:xfrm>
          <a:prstGeom prst="rect">
            <a:avLst/>
          </a:prstGeom>
        </p:spPr>
      </p:pic>
      <p:grpSp>
        <p:nvGrpSpPr>
          <p:cNvPr id="277" name="Group 276">
            <a:extLst>
              <a:ext uri="{FF2B5EF4-FFF2-40B4-BE49-F238E27FC236}">
                <a16:creationId xmlns:a16="http://schemas.microsoft.com/office/drawing/2014/main" id="{346C9457-40E9-4249-9691-321E258B96F7}"/>
              </a:ext>
            </a:extLst>
          </p:cNvPr>
          <p:cNvGrpSpPr/>
          <p:nvPr/>
        </p:nvGrpSpPr>
        <p:grpSpPr>
          <a:xfrm>
            <a:off x="9822928" y="3403882"/>
            <a:ext cx="183582" cy="220694"/>
            <a:chOff x="5733909" y="4044474"/>
            <a:chExt cx="209864" cy="252289"/>
          </a:xfrm>
        </p:grpSpPr>
        <p:grpSp>
          <p:nvGrpSpPr>
            <p:cNvPr id="278" name="Graphic 15">
              <a:extLst>
                <a:ext uri="{FF2B5EF4-FFF2-40B4-BE49-F238E27FC236}">
                  <a16:creationId xmlns:a16="http://schemas.microsoft.com/office/drawing/2014/main" id="{4A09B702-5AA4-48DD-BD65-E0E383A6E3EA}"/>
                </a:ext>
              </a:extLst>
            </p:cNvPr>
            <p:cNvGrpSpPr/>
            <p:nvPr/>
          </p:nvGrpSpPr>
          <p:grpSpPr>
            <a:xfrm>
              <a:off x="5733909" y="4044474"/>
              <a:ext cx="142853" cy="189430"/>
              <a:chOff x="5453158" y="4633054"/>
              <a:chExt cx="201192" cy="266791"/>
            </a:xfrm>
          </p:grpSpPr>
          <p:sp>
            <p:nvSpPr>
              <p:cNvPr id="280" name="Freeform: Shape 279">
                <a:extLst>
                  <a:ext uri="{FF2B5EF4-FFF2-40B4-BE49-F238E27FC236}">
                    <a16:creationId xmlns:a16="http://schemas.microsoft.com/office/drawing/2014/main" id="{6FA4F6D4-CC6A-48A3-A08E-4B1F60B8207E}"/>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300" name="Freeform: Shape 299">
                <a:extLst>
                  <a:ext uri="{FF2B5EF4-FFF2-40B4-BE49-F238E27FC236}">
                    <a16:creationId xmlns:a16="http://schemas.microsoft.com/office/drawing/2014/main" id="{3C785ED1-7D12-4E50-956C-2503344819D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301" name="Freeform: Shape 300">
                <a:extLst>
                  <a:ext uri="{FF2B5EF4-FFF2-40B4-BE49-F238E27FC236}">
                    <a16:creationId xmlns:a16="http://schemas.microsoft.com/office/drawing/2014/main" id="{3C343F03-366C-4C23-BC7C-9816872AA58C}"/>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302" name="Freeform: Shape 301">
                <a:extLst>
                  <a:ext uri="{FF2B5EF4-FFF2-40B4-BE49-F238E27FC236}">
                    <a16:creationId xmlns:a16="http://schemas.microsoft.com/office/drawing/2014/main" id="{73CCABB1-CC5E-4128-BFEA-E82C8CC055E9}"/>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79" name="Picture 243">
              <a:extLst>
                <a:ext uri="{FF2B5EF4-FFF2-40B4-BE49-F238E27FC236}">
                  <a16:creationId xmlns:a16="http://schemas.microsoft.com/office/drawing/2014/main" id="{D3EEF615-B8B8-4283-AED1-8190EE1FCD95}"/>
                </a:ext>
              </a:extLst>
            </p:cNvPr>
            <p:cNvPicPr>
              <a:picLocks noChangeAspect="1"/>
            </p:cNvPicPr>
            <p:nvPr/>
          </p:nvPicPr>
          <p:blipFill>
            <a:blip r:embed="rId26">
              <a:extLst>
                <a:ext uri="{96DAC541-7B7A-43D3-8B79-37D633B846F1}">
                  <asvg:svgBlip xmlns:asvg="http://schemas.microsoft.com/office/drawing/2016/SVG/main" r:embed="rId20"/>
                </a:ext>
              </a:extLst>
            </a:blip>
            <a:srcRect/>
            <a:stretch/>
          </p:blipFill>
          <p:spPr>
            <a:xfrm>
              <a:off x="5803201" y="4121622"/>
              <a:ext cx="140572" cy="175141"/>
            </a:xfrm>
            <a:prstGeom prst="rect">
              <a:avLst/>
            </a:prstGeom>
          </p:spPr>
        </p:pic>
      </p:grpSp>
      <p:grpSp>
        <p:nvGrpSpPr>
          <p:cNvPr id="22" name="Group 21">
            <a:extLst>
              <a:ext uri="{FF2B5EF4-FFF2-40B4-BE49-F238E27FC236}">
                <a16:creationId xmlns:a16="http://schemas.microsoft.com/office/drawing/2014/main" id="{09F7D4DF-7003-4426-8D4E-0C63C993C642}"/>
              </a:ext>
            </a:extLst>
          </p:cNvPr>
          <p:cNvGrpSpPr/>
          <p:nvPr/>
        </p:nvGrpSpPr>
        <p:grpSpPr>
          <a:xfrm>
            <a:off x="1304230" y="1434631"/>
            <a:ext cx="271807" cy="271807"/>
            <a:chOff x="1304230" y="1434631"/>
            <a:chExt cx="271807" cy="271807"/>
          </a:xfrm>
        </p:grpSpPr>
        <p:sp>
          <p:nvSpPr>
            <p:cNvPr id="17" name="Oval 16">
              <a:extLst>
                <a:ext uri="{FF2B5EF4-FFF2-40B4-BE49-F238E27FC236}">
                  <a16:creationId xmlns:a16="http://schemas.microsoft.com/office/drawing/2014/main" id="{3B314A32-CD45-4D17-BFAA-96ECD1D9CC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7BD8738-A3E8-45FA-A65D-8E94AC3B3967}"/>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1</a:t>
              </a:r>
            </a:p>
          </p:txBody>
        </p:sp>
      </p:grpSp>
      <p:grpSp>
        <p:nvGrpSpPr>
          <p:cNvPr id="238" name="Group 237">
            <a:extLst>
              <a:ext uri="{FF2B5EF4-FFF2-40B4-BE49-F238E27FC236}">
                <a16:creationId xmlns:a16="http://schemas.microsoft.com/office/drawing/2014/main" id="{4205F626-144B-4F43-BFD7-46708D7CD753}"/>
              </a:ext>
            </a:extLst>
          </p:cNvPr>
          <p:cNvGrpSpPr/>
          <p:nvPr/>
        </p:nvGrpSpPr>
        <p:grpSpPr>
          <a:xfrm>
            <a:off x="1304230" y="2239270"/>
            <a:ext cx="271807" cy="271807"/>
            <a:chOff x="1304230" y="1434631"/>
            <a:chExt cx="271807" cy="271807"/>
          </a:xfrm>
        </p:grpSpPr>
        <p:sp>
          <p:nvSpPr>
            <p:cNvPr id="252" name="Oval 251">
              <a:extLst>
                <a:ext uri="{FF2B5EF4-FFF2-40B4-BE49-F238E27FC236}">
                  <a16:creationId xmlns:a16="http://schemas.microsoft.com/office/drawing/2014/main" id="{96DCFA37-939B-43FF-90E1-3F4E558B0BFC}"/>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019440D0-C618-4503-9C5D-3D948C53D30F}"/>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2</a:t>
              </a:r>
            </a:p>
          </p:txBody>
        </p:sp>
      </p:grpSp>
      <p:grpSp>
        <p:nvGrpSpPr>
          <p:cNvPr id="255" name="Group 254">
            <a:extLst>
              <a:ext uri="{FF2B5EF4-FFF2-40B4-BE49-F238E27FC236}">
                <a16:creationId xmlns:a16="http://schemas.microsoft.com/office/drawing/2014/main" id="{664F0890-2920-406E-8535-23B361ECBCAA}"/>
              </a:ext>
            </a:extLst>
          </p:cNvPr>
          <p:cNvGrpSpPr/>
          <p:nvPr/>
        </p:nvGrpSpPr>
        <p:grpSpPr>
          <a:xfrm>
            <a:off x="1286162" y="3205819"/>
            <a:ext cx="271807" cy="271807"/>
            <a:chOff x="1304230" y="1434631"/>
            <a:chExt cx="271807" cy="271807"/>
          </a:xfrm>
        </p:grpSpPr>
        <p:sp>
          <p:nvSpPr>
            <p:cNvPr id="256" name="Oval 255">
              <a:extLst>
                <a:ext uri="{FF2B5EF4-FFF2-40B4-BE49-F238E27FC236}">
                  <a16:creationId xmlns:a16="http://schemas.microsoft.com/office/drawing/2014/main" id="{BBD03485-34DB-4CF7-BB37-2701D0A360E9}"/>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52BCBA00-B512-4573-9EC9-0066AD873BD8}"/>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3</a:t>
              </a:r>
            </a:p>
          </p:txBody>
        </p:sp>
      </p:grpSp>
      <p:grpSp>
        <p:nvGrpSpPr>
          <p:cNvPr id="261" name="Group 260">
            <a:extLst>
              <a:ext uri="{FF2B5EF4-FFF2-40B4-BE49-F238E27FC236}">
                <a16:creationId xmlns:a16="http://schemas.microsoft.com/office/drawing/2014/main" id="{4E977DA9-26DA-4070-9831-C2BD3C9E9095}"/>
              </a:ext>
            </a:extLst>
          </p:cNvPr>
          <p:cNvGrpSpPr/>
          <p:nvPr/>
        </p:nvGrpSpPr>
        <p:grpSpPr>
          <a:xfrm>
            <a:off x="1287501" y="4028059"/>
            <a:ext cx="271807" cy="271807"/>
            <a:chOff x="1304230" y="1434631"/>
            <a:chExt cx="271807" cy="271807"/>
          </a:xfrm>
        </p:grpSpPr>
        <p:sp>
          <p:nvSpPr>
            <p:cNvPr id="262" name="Oval 261">
              <a:extLst>
                <a:ext uri="{FF2B5EF4-FFF2-40B4-BE49-F238E27FC236}">
                  <a16:creationId xmlns:a16="http://schemas.microsoft.com/office/drawing/2014/main" id="{EA5B958D-2CF5-49D0-9FC5-4E819A411BD5}"/>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72808CC0-30DE-48D2-911B-0C99A69185F2}"/>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4</a:t>
              </a:r>
            </a:p>
          </p:txBody>
        </p:sp>
      </p:grpSp>
      <p:grpSp>
        <p:nvGrpSpPr>
          <p:cNvPr id="273" name="Group 272">
            <a:extLst>
              <a:ext uri="{FF2B5EF4-FFF2-40B4-BE49-F238E27FC236}">
                <a16:creationId xmlns:a16="http://schemas.microsoft.com/office/drawing/2014/main" id="{73D6FD5E-16EE-4698-B485-C8809B953B5E}"/>
              </a:ext>
            </a:extLst>
          </p:cNvPr>
          <p:cNvGrpSpPr/>
          <p:nvPr/>
        </p:nvGrpSpPr>
        <p:grpSpPr>
          <a:xfrm>
            <a:off x="1286161" y="4840439"/>
            <a:ext cx="271807" cy="271807"/>
            <a:chOff x="1304230" y="1434631"/>
            <a:chExt cx="271807" cy="271807"/>
          </a:xfrm>
        </p:grpSpPr>
        <p:sp>
          <p:nvSpPr>
            <p:cNvPr id="274" name="Oval 273">
              <a:extLst>
                <a:ext uri="{FF2B5EF4-FFF2-40B4-BE49-F238E27FC236}">
                  <a16:creationId xmlns:a16="http://schemas.microsoft.com/office/drawing/2014/main" id="{E3A7796E-BDE6-43DB-8604-579702071F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2CFA377D-27C7-41BC-BD06-B5FE6517711B}"/>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5</a:t>
              </a:r>
            </a:p>
          </p:txBody>
        </p:sp>
      </p:grpSp>
      <p:cxnSp>
        <p:nvCxnSpPr>
          <p:cNvPr id="50" name="Straight Connector 49">
            <a:extLst>
              <a:ext uri="{FF2B5EF4-FFF2-40B4-BE49-F238E27FC236}">
                <a16:creationId xmlns:a16="http://schemas.microsoft.com/office/drawing/2014/main" id="{12C2E2A8-6BFE-4CBF-9C3E-2BB61FC1243C}"/>
              </a:ext>
            </a:extLst>
          </p:cNvPr>
          <p:cNvCxnSpPr>
            <a:cxnSpLocks/>
          </p:cNvCxnSpPr>
          <p:nvPr/>
        </p:nvCxnSpPr>
        <p:spPr>
          <a:xfrm>
            <a:off x="5532524" y="1973800"/>
            <a:ext cx="5715011"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1" name="Straight Connector 50">
            <a:extLst>
              <a:ext uri="{FF2B5EF4-FFF2-40B4-BE49-F238E27FC236}">
                <a16:creationId xmlns:a16="http://schemas.microsoft.com/office/drawing/2014/main" id="{20F267D6-4F65-4CD0-B614-1BF31C9A0349}"/>
              </a:ext>
            </a:extLst>
          </p:cNvPr>
          <p:cNvCxnSpPr>
            <a:cxnSpLocks/>
          </p:cNvCxnSpPr>
          <p:nvPr/>
        </p:nvCxnSpPr>
        <p:spPr>
          <a:xfrm>
            <a:off x="5532524" y="2857009"/>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2" name="Straight Connector 51">
            <a:extLst>
              <a:ext uri="{FF2B5EF4-FFF2-40B4-BE49-F238E27FC236}">
                <a16:creationId xmlns:a16="http://schemas.microsoft.com/office/drawing/2014/main" id="{4CAB7EF1-F904-473E-A83A-2FAD9374C6EC}"/>
              </a:ext>
            </a:extLst>
          </p:cNvPr>
          <p:cNvCxnSpPr>
            <a:cxnSpLocks/>
          </p:cNvCxnSpPr>
          <p:nvPr/>
        </p:nvCxnSpPr>
        <p:spPr>
          <a:xfrm>
            <a:off x="5532524" y="3774392"/>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5757198A-5981-4B34-B29F-69FAB7CEB823}"/>
              </a:ext>
            </a:extLst>
          </p:cNvPr>
          <p:cNvCxnSpPr>
            <a:cxnSpLocks/>
          </p:cNvCxnSpPr>
          <p:nvPr/>
        </p:nvCxnSpPr>
        <p:spPr>
          <a:xfrm>
            <a:off x="5532524" y="4543440"/>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grpSp>
        <p:nvGrpSpPr>
          <p:cNvPr id="89" name="Group 88">
            <a:extLst>
              <a:ext uri="{FF2B5EF4-FFF2-40B4-BE49-F238E27FC236}">
                <a16:creationId xmlns:a16="http://schemas.microsoft.com/office/drawing/2014/main" id="{98268321-348B-433D-BBD1-47967E0AC155}"/>
              </a:ext>
            </a:extLst>
          </p:cNvPr>
          <p:cNvGrpSpPr/>
          <p:nvPr/>
        </p:nvGrpSpPr>
        <p:grpSpPr>
          <a:xfrm>
            <a:off x="4843812" y="865524"/>
            <a:ext cx="756557" cy="291224"/>
            <a:chOff x="4793012" y="865524"/>
            <a:chExt cx="756557" cy="291224"/>
          </a:xfrm>
        </p:grpSpPr>
        <p:pic>
          <p:nvPicPr>
            <p:cNvPr id="13" name="Picture 12">
              <a:extLst>
                <a:ext uri="{FF2B5EF4-FFF2-40B4-BE49-F238E27FC236}">
                  <a16:creationId xmlns:a16="http://schemas.microsoft.com/office/drawing/2014/main" id="{BC84443C-D362-40F4-8DC2-2103474EE8E1}"/>
                </a:ext>
              </a:extLst>
            </p:cNvPr>
            <p:cNvPicPr>
              <a:picLocks noChangeAspect="1"/>
            </p:cNvPicPr>
            <p:nvPr/>
          </p:nvPicPr>
          <p:blipFill>
            <a:blip r:embed="rId33">
              <a:extLst>
                <a:ext uri="{28A0092B-C50C-407E-A947-70E740481C1C}">
                  <a14:useLocalDpi xmlns:a14="http://schemas.microsoft.com/office/drawing/2010/main" val="0"/>
                </a:ext>
              </a:extLst>
            </a:blip>
            <a:srcRect/>
            <a:stretch/>
          </p:blipFill>
          <p:spPr>
            <a:xfrm>
              <a:off x="4793012" y="955480"/>
              <a:ext cx="140916" cy="116471"/>
            </a:xfrm>
            <a:prstGeom prst="rect">
              <a:avLst/>
            </a:prstGeom>
          </p:spPr>
        </p:pic>
        <p:sp>
          <p:nvSpPr>
            <p:cNvPr id="73" name="Rectangle 72">
              <a:extLst>
                <a:ext uri="{FF2B5EF4-FFF2-40B4-BE49-F238E27FC236}">
                  <a16:creationId xmlns:a16="http://schemas.microsoft.com/office/drawing/2014/main" id="{37E98167-7C3F-41A6-ACE4-80319AC2C1D1}"/>
                </a:ext>
              </a:extLst>
            </p:cNvPr>
            <p:cNvSpPr/>
            <p:nvPr/>
          </p:nvSpPr>
          <p:spPr bwMode="auto">
            <a:xfrm>
              <a:off x="4832852" y="865524"/>
              <a:ext cx="716717"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Latency</a:t>
              </a:r>
            </a:p>
          </p:txBody>
        </p:sp>
      </p:grpSp>
      <p:grpSp>
        <p:nvGrpSpPr>
          <p:cNvPr id="106" name="Group 105">
            <a:extLst>
              <a:ext uri="{FF2B5EF4-FFF2-40B4-BE49-F238E27FC236}">
                <a16:creationId xmlns:a16="http://schemas.microsoft.com/office/drawing/2014/main" id="{6F66C646-8031-44CD-8E72-BE224DBE7BAB}"/>
              </a:ext>
            </a:extLst>
          </p:cNvPr>
          <p:cNvGrpSpPr/>
          <p:nvPr/>
        </p:nvGrpSpPr>
        <p:grpSpPr>
          <a:xfrm>
            <a:off x="7532006" y="906621"/>
            <a:ext cx="641461" cy="152728"/>
            <a:chOff x="10813797" y="543949"/>
            <a:chExt cx="1186446" cy="282486"/>
          </a:xfrm>
        </p:grpSpPr>
        <p:pic>
          <p:nvPicPr>
            <p:cNvPr id="35" name="Graphic 34">
              <a:extLst>
                <a:ext uri="{FF2B5EF4-FFF2-40B4-BE49-F238E27FC236}">
                  <a16:creationId xmlns:a16="http://schemas.microsoft.com/office/drawing/2014/main" id="{C16C9A60-FF96-44D0-BFDF-08640DDA1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13797" y="543950"/>
              <a:ext cx="282485" cy="282485"/>
            </a:xfrm>
            <a:prstGeom prst="rect">
              <a:avLst/>
            </a:prstGeom>
          </p:spPr>
        </p:pic>
        <p:cxnSp>
          <p:nvCxnSpPr>
            <p:cNvPr id="36" name="Straight Arrow Connector 35">
              <a:extLst>
                <a:ext uri="{FF2B5EF4-FFF2-40B4-BE49-F238E27FC236}">
                  <a16:creationId xmlns:a16="http://schemas.microsoft.com/office/drawing/2014/main" id="{E652B3F0-DD68-4175-A7CB-2FD64BBC48FC}"/>
                </a:ext>
              </a:extLst>
            </p:cNvPr>
            <p:cNvCxnSpPr>
              <a:cxnSpLocks/>
            </p:cNvCxnSpPr>
            <p:nvPr/>
          </p:nvCxnSpPr>
          <p:spPr>
            <a:xfrm flipV="1">
              <a:off x="11133495" y="686666"/>
              <a:ext cx="244746"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AC4154E-CA75-4FF2-8CE8-A1181976AC5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02015" y="543949"/>
              <a:ext cx="282486" cy="282486"/>
            </a:xfrm>
            <a:prstGeom prst="rect">
              <a:avLst/>
            </a:prstGeom>
          </p:spPr>
        </p:pic>
        <p:pic>
          <p:nvPicPr>
            <p:cNvPr id="90" name="Graphic 89">
              <a:extLst>
                <a:ext uri="{FF2B5EF4-FFF2-40B4-BE49-F238E27FC236}">
                  <a16:creationId xmlns:a16="http://schemas.microsoft.com/office/drawing/2014/main" id="{A909226F-C996-4214-866C-08FD37062F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23652" y="546897"/>
              <a:ext cx="276591" cy="276591"/>
            </a:xfrm>
            <a:prstGeom prst="rect">
              <a:avLst/>
            </a:prstGeom>
          </p:spPr>
        </p:pic>
        <p:cxnSp>
          <p:nvCxnSpPr>
            <p:cNvPr id="93" name="Straight Connector 92">
              <a:extLst>
                <a:ext uri="{FF2B5EF4-FFF2-40B4-BE49-F238E27FC236}">
                  <a16:creationId xmlns:a16="http://schemas.microsoft.com/office/drawing/2014/main" id="{66EDB8A9-B137-4634-835C-7898F80CB29E}"/>
                </a:ext>
              </a:extLst>
            </p:cNvPr>
            <p:cNvCxnSpPr>
              <a:cxnSpLocks/>
            </p:cNvCxnSpPr>
            <p:nvPr/>
          </p:nvCxnSpPr>
          <p:spPr>
            <a:xfrm flipV="1">
              <a:off x="11683974" y="561381"/>
              <a:ext cx="0" cy="247622"/>
            </a:xfrm>
            <a:prstGeom prst="line">
              <a:avLst/>
            </a:prstGeom>
            <a:solidFill>
              <a:srgbClr val="000000"/>
            </a:solidFill>
            <a:ln w="6350" cap="flat" cmpd="sng" algn="ctr">
              <a:solidFill>
                <a:srgbClr val="000000">
                  <a:lumMod val="75000"/>
                  <a:lumOff val="25000"/>
                  <a:alpha val="25000"/>
                </a:srgbClr>
              </a:solidFill>
              <a:prstDash val="dash"/>
              <a:miter lim="800000"/>
              <a:headEnd type="none" w="med" len="med"/>
              <a:tailEnd type="none" w="med" len="med"/>
            </a:ln>
            <a:effectLst/>
          </p:spPr>
        </p:cxnSp>
      </p:grpSp>
      <p:sp>
        <p:nvSpPr>
          <p:cNvPr id="74" name="Rectangle 73">
            <a:extLst>
              <a:ext uri="{FF2B5EF4-FFF2-40B4-BE49-F238E27FC236}">
                <a16:creationId xmlns:a16="http://schemas.microsoft.com/office/drawing/2014/main" id="{0EC20B32-C96D-42E4-8C34-27BC8195F20F}"/>
              </a:ext>
            </a:extLst>
          </p:cNvPr>
          <p:cNvSpPr/>
          <p:nvPr/>
        </p:nvSpPr>
        <p:spPr bwMode="auto">
          <a:xfrm>
            <a:off x="8062569" y="828190"/>
            <a:ext cx="85170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Data Flow</a:t>
            </a:r>
          </a:p>
        </p:txBody>
      </p:sp>
      <p:sp>
        <p:nvSpPr>
          <p:cNvPr id="317" name="Rectangle 316">
            <a:extLst>
              <a:ext uri="{FF2B5EF4-FFF2-40B4-BE49-F238E27FC236}">
                <a16:creationId xmlns:a16="http://schemas.microsoft.com/office/drawing/2014/main" id="{66897841-7F9A-41BA-AA63-91512AFCBC28}"/>
              </a:ext>
            </a:extLst>
          </p:cNvPr>
          <p:cNvSpPr/>
          <p:nvPr/>
        </p:nvSpPr>
        <p:spPr bwMode="auto">
          <a:xfrm>
            <a:off x="1156595" y="2854141"/>
            <a:ext cx="3627014" cy="922988"/>
          </a:xfrm>
          <a:prstGeom prst="rect">
            <a:avLst/>
          </a:prstGeom>
          <a:noFill/>
          <a:ln w="25400">
            <a:solidFill>
              <a:srgbClr val="00B0F0"/>
            </a:solidFill>
            <a:prstDash val="dash"/>
            <a:headEnd type="none" w="med" len="med"/>
            <a:tailEnd type="none" w="med" len="med"/>
          </a:ln>
          <a:effectLst>
            <a:outerShdw blurRad="63500" algn="ctr" rotWithShape="0">
              <a:schemeClr val="accent3">
                <a:lumMod val="7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249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302DEE-11EE-4102-83E6-2B04DFC210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92646" y="2262157"/>
            <a:ext cx="4720715" cy="1691990"/>
          </a:xfrm>
          <a:prstGeom prst="rect">
            <a:avLst/>
          </a:prstGeom>
        </p:spPr>
      </p:pic>
      <p:sp>
        <p:nvSpPr>
          <p:cNvPr id="25" name="Rectangle 24">
            <a:extLst>
              <a:ext uri="{FF2B5EF4-FFF2-40B4-BE49-F238E27FC236}">
                <a16:creationId xmlns:a16="http://schemas.microsoft.com/office/drawing/2014/main" id="{43F22A3D-3B10-4441-B84D-E5974D233FB8}"/>
              </a:ext>
            </a:extLst>
          </p:cNvPr>
          <p:cNvSpPr/>
          <p:nvPr/>
        </p:nvSpPr>
        <p:spPr bwMode="auto">
          <a:xfrm rot="5400000">
            <a:off x="7644102" y="3304514"/>
            <a:ext cx="107679" cy="19463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DB92A6A4-23E6-4ED2-AD1E-AAB381F8934D}"/>
              </a:ext>
            </a:extLst>
          </p:cNvPr>
          <p:cNvSpPr/>
          <p:nvPr/>
        </p:nvSpPr>
        <p:spPr bwMode="auto">
          <a:xfrm>
            <a:off x="5821590" y="3175794"/>
            <a:ext cx="189010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700" kern="0" dirty="0">
                <a:solidFill>
                  <a:srgbClr val="1A202C"/>
                </a:solidFill>
                <a:latin typeface="Segoe UI Semibold"/>
                <a:ea typeface="Segoe UI" pitchFamily="34" charset="0"/>
                <a:cs typeface="Segoe UI Semibold" panose="020B0702040204020203" pitchFamily="34" charset="0"/>
              </a:rPr>
              <a:t>Defines our KQL </a:t>
            </a:r>
            <a:r>
              <a:rPr lang="en-US" sz="700" kern="0" dirty="0" err="1">
                <a:solidFill>
                  <a:schemeClr val="accent4"/>
                </a:solidFill>
                <a:latin typeface="Cascadia Code" panose="020B0609020000020004" pitchFamily="49" charset="0"/>
                <a:ea typeface="Segoe UI" pitchFamily="34" charset="0"/>
                <a:cs typeface="Cascadia Code" panose="020B0609020000020004" pitchFamily="49" charset="0"/>
              </a:rPr>
              <a:t>pathformat</a:t>
            </a:r>
            <a:endParaRPr lang="en-US" sz="700" kern="0" dirty="0">
              <a:solidFill>
                <a:schemeClr val="accent4"/>
              </a:solidFill>
              <a:latin typeface="Cascadia Code" panose="020B0609020000020004" pitchFamily="49" charset="0"/>
              <a:ea typeface="Segoe UI" pitchFamily="34" charset="0"/>
              <a:cs typeface="Cascadia Code" panose="020B0609020000020004" pitchFamily="49" charset="0"/>
            </a:endParaRPr>
          </a:p>
        </p:txBody>
      </p:sp>
      <p:grpSp>
        <p:nvGrpSpPr>
          <p:cNvPr id="42" name="Group 41">
            <a:extLst>
              <a:ext uri="{FF2B5EF4-FFF2-40B4-BE49-F238E27FC236}">
                <a16:creationId xmlns:a16="http://schemas.microsoft.com/office/drawing/2014/main" id="{BD2CFE3B-6ABE-43A8-A680-1AB96718ACD5}"/>
              </a:ext>
            </a:extLst>
          </p:cNvPr>
          <p:cNvGrpSpPr/>
          <p:nvPr/>
        </p:nvGrpSpPr>
        <p:grpSpPr>
          <a:xfrm>
            <a:off x="7483875" y="3150960"/>
            <a:ext cx="235440" cy="190800"/>
            <a:chOff x="7483875" y="3150960"/>
            <a:chExt cx="235440" cy="190800"/>
          </a:xfrm>
        </p:grpSpPr>
        <mc:AlternateContent xmlns:mc="http://schemas.openxmlformats.org/markup-compatibility/2006">
          <mc:Choice xmlns:p14="http://schemas.microsoft.com/office/powerpoint/2010/main" Requires="p14">
            <p:contentPart p14:bwMode="auto" r:id="rId4">
              <p14:nvContentPartPr>
                <p14:cNvPr id="34" name="Ink 33">
                  <a:extLst>
                    <a:ext uri="{FF2B5EF4-FFF2-40B4-BE49-F238E27FC236}">
                      <a16:creationId xmlns:a16="http://schemas.microsoft.com/office/drawing/2014/main" id="{7058F2F6-2F17-4174-8A03-38203DC181E5}"/>
                    </a:ext>
                  </a:extLst>
                </p14:cNvPr>
                <p14:cNvContentPartPr/>
                <p14:nvPr/>
              </p14:nvContentPartPr>
              <p14:xfrm>
                <a:off x="7483875" y="3150960"/>
                <a:ext cx="206640" cy="190800"/>
              </p14:xfrm>
            </p:contentPart>
          </mc:Choice>
          <mc:Fallback>
            <p:pic>
              <p:nvPicPr>
                <p:cNvPr id="34" name="Ink 33">
                  <a:extLst>
                    <a:ext uri="{FF2B5EF4-FFF2-40B4-BE49-F238E27FC236}">
                      <a16:creationId xmlns:a16="http://schemas.microsoft.com/office/drawing/2014/main" id="{7058F2F6-2F17-4174-8A03-38203DC181E5}"/>
                    </a:ext>
                  </a:extLst>
                </p:cNvPr>
                <p:cNvPicPr/>
                <p:nvPr/>
              </p:nvPicPr>
              <p:blipFill>
                <a:blip r:embed="rId5"/>
                <a:stretch>
                  <a:fillRect/>
                </a:stretch>
              </p:blipFill>
              <p:spPr>
                <a:xfrm>
                  <a:off x="7479555" y="3146640"/>
                  <a:ext cx="21528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1" name="Ink 40">
                  <a:extLst>
                    <a:ext uri="{FF2B5EF4-FFF2-40B4-BE49-F238E27FC236}">
                      <a16:creationId xmlns:a16="http://schemas.microsoft.com/office/drawing/2014/main" id="{4C304CE9-232F-4652-B16C-833047252B74}"/>
                    </a:ext>
                  </a:extLst>
                </p14:cNvPr>
                <p14:cNvContentPartPr/>
                <p14:nvPr/>
              </p14:nvContentPartPr>
              <p14:xfrm>
                <a:off x="7665675" y="3267960"/>
                <a:ext cx="53640" cy="61560"/>
              </p14:xfrm>
            </p:contentPart>
          </mc:Choice>
          <mc:Fallback>
            <p:pic>
              <p:nvPicPr>
                <p:cNvPr id="41" name="Ink 40">
                  <a:extLst>
                    <a:ext uri="{FF2B5EF4-FFF2-40B4-BE49-F238E27FC236}">
                      <a16:creationId xmlns:a16="http://schemas.microsoft.com/office/drawing/2014/main" id="{4C304CE9-232F-4652-B16C-833047252B74}"/>
                    </a:ext>
                  </a:extLst>
                </p:cNvPr>
                <p:cNvPicPr/>
                <p:nvPr/>
              </p:nvPicPr>
              <p:blipFill>
                <a:blip r:embed="rId7"/>
                <a:stretch>
                  <a:fillRect/>
                </a:stretch>
              </p:blipFill>
              <p:spPr>
                <a:xfrm>
                  <a:off x="7661355" y="3263640"/>
                  <a:ext cx="62280" cy="70200"/>
                </a:xfrm>
                <a:prstGeom prst="rect">
                  <a:avLst/>
                </a:prstGeom>
              </p:spPr>
            </p:pic>
          </mc:Fallback>
        </mc:AlternateContent>
      </p:grpSp>
    </p:spTree>
    <p:extLst>
      <p:ext uri="{BB962C8B-B14F-4D97-AF65-F5344CB8AC3E}">
        <p14:creationId xmlns:p14="http://schemas.microsoft.com/office/powerpoint/2010/main" val="16768403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Rectangle: Rounded Corners 587">
            <a:extLst>
              <a:ext uri="{FF2B5EF4-FFF2-40B4-BE49-F238E27FC236}">
                <a16:creationId xmlns:a16="http://schemas.microsoft.com/office/drawing/2014/main" id="{6B3D1136-558F-4FF6-BCED-CF9818F4CDFC}"/>
              </a:ext>
            </a:extLst>
          </p:cNvPr>
          <p:cNvSpPr/>
          <p:nvPr/>
        </p:nvSpPr>
        <p:spPr bwMode="auto">
          <a:xfrm>
            <a:off x="118419" y="1157026"/>
            <a:ext cx="12555006" cy="4404360"/>
          </a:xfrm>
          <a:prstGeom prst="roundRect">
            <a:avLst>
              <a:gd name="adj" fmla="val 3980"/>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60024C42-8694-4E7E-9E3E-9B8201E6FAE8}"/>
              </a:ext>
            </a:extLst>
          </p:cNvPr>
          <p:cNvSpPr/>
          <p:nvPr/>
        </p:nvSpPr>
        <p:spPr bwMode="auto">
          <a:xfrm rot="5400000">
            <a:off x="1692022" y="3950094"/>
            <a:ext cx="200055" cy="86089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6B1B11C3-AC25-48CC-9F6F-E0A5EA34E78D}"/>
              </a:ext>
            </a:extLst>
          </p:cNvPr>
          <p:cNvSpPr/>
          <p:nvPr/>
        </p:nvSpPr>
        <p:spPr bwMode="auto">
          <a:xfrm rot="5400000">
            <a:off x="4046900" y="1335655"/>
            <a:ext cx="1621753" cy="224185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290" name="TextBox 289">
            <a:extLst>
              <a:ext uri="{FF2B5EF4-FFF2-40B4-BE49-F238E27FC236}">
                <a16:creationId xmlns:a16="http://schemas.microsoft.com/office/drawing/2014/main" id="{00380DCF-9407-480B-BE89-58AD517BF081}"/>
              </a:ext>
            </a:extLst>
          </p:cNvPr>
          <p:cNvSpPr txBox="1"/>
          <p:nvPr/>
        </p:nvSpPr>
        <p:spPr>
          <a:xfrm>
            <a:off x="371111" y="1423323"/>
            <a:ext cx="11296650" cy="3871766"/>
          </a:xfrm>
          <a:prstGeom prst="rect">
            <a:avLst/>
          </a:prstGeom>
          <a:noFill/>
        </p:spPr>
        <p:txBody>
          <a:bodyPr wrap="square">
            <a:spAutoFit/>
          </a:bodyPr>
          <a:lstStyle/>
          <a:p>
            <a:pPr>
              <a:lnSpc>
                <a:spcPct val="150000"/>
              </a:lnSpc>
            </a:pP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.create external </a:t>
            </a:r>
            <a:r>
              <a:rPr lang="en-CA" sz="1100" b="0" dirty="0">
                <a:solidFill>
                  <a:srgbClr val="FF9D00"/>
                </a:solidFill>
                <a:effectLst/>
                <a:latin typeface="Cascadia Code" panose="020B0609020000020004" pitchFamily="49" charset="0"/>
              </a:rPr>
              <a:t>table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aiaehdatacapture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SequenceNumber:</a:t>
            </a:r>
            <a:r>
              <a:rPr lang="en-CA" sz="1100" b="0" dirty="0" err="1">
                <a:solidFill>
                  <a:srgbClr val="FFC600"/>
                </a:solidFill>
                <a:effectLst/>
                <a:latin typeface="Cascadia Code" panose="020B0609020000020004" pitchFamily="49" charset="0"/>
              </a:rPr>
              <a:t>long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Offset:</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EnqueuedTimeUtc:</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SystemProperties: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Body: </a:t>
            </a:r>
            <a:r>
              <a:rPr lang="en-CA" sz="1100" b="0" dirty="0">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9D00"/>
                </a:solidFill>
                <a:effectLst/>
                <a:latin typeface="Cascadia Code" panose="020B0609020000020004" pitchFamily="49" charset="0"/>
              </a:rPr>
              <a:t>kind</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adl</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9D00"/>
                </a:solidFill>
                <a:effectLst/>
                <a:latin typeface="Cascadia Code" panose="020B0609020000020004" pitchFamily="49" charset="0"/>
              </a:rPr>
              <a:t>partition</a:t>
            </a:r>
            <a:r>
              <a:rPr lang="en-CA" sz="1100" b="0" dirty="0">
                <a:solidFill>
                  <a:srgbClr val="FFFFFF"/>
                </a:solidFill>
                <a:effectLst/>
                <a:latin typeface="Cascadia Code" panose="020B0609020000020004" pitchFamily="49" charset="0"/>
              </a:rPr>
              <a:t> </a:t>
            </a:r>
            <a:r>
              <a:rPr lang="en-CA" sz="1100" b="0" dirty="0">
                <a:solidFill>
                  <a:srgbClr val="FF9D00"/>
                </a:solidFill>
                <a:effectLst/>
                <a:latin typeface="Cascadia Code" panose="020B0609020000020004" pitchFamily="49" charset="0"/>
              </a:rPr>
              <a:t>by</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EHPartition:</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err="1">
                <a:solidFill>
                  <a:srgbClr val="FFC600"/>
                </a:solidFill>
                <a:effectLst/>
                <a:latin typeface="Cascadia Code" panose="020B0609020000020004" pitchFamily="49" charset="0"/>
              </a:rPr>
              <a:t>datetime</a:t>
            </a:r>
            <a:r>
              <a:rPr lang="en-CA" sz="1100" b="0" dirty="0">
                <a:solidFill>
                  <a:srgbClr val="FFFFFF"/>
                </a:solidFill>
                <a:effectLst/>
                <a:latin typeface="Cascadia Code" panose="020B0609020000020004" pitchFamily="49" charset="0"/>
              </a:rPr>
              <a:t>)  </a:t>
            </a:r>
          </a:p>
          <a:p>
            <a:pPr>
              <a:lnSpc>
                <a:spcPct val="150000"/>
              </a:lnSpc>
            </a:pPr>
            <a:r>
              <a:rPr lang="en-CA" sz="1100" b="0" dirty="0" err="1">
                <a:solidFill>
                  <a:srgbClr val="FFFFFF"/>
                </a:solidFill>
                <a:effectLst/>
                <a:latin typeface="Cascadia Code" panose="020B0609020000020004" pitchFamily="49" charset="0"/>
              </a:rPr>
              <a:t>pathformat</a:t>
            </a:r>
            <a:r>
              <a:rPr lang="en-CA" sz="1100" b="0" dirty="0">
                <a:solidFill>
                  <a:srgbClr val="FFFFFF"/>
                </a:solidFill>
                <a:effectLst/>
                <a:latin typeface="Cascadia Code" panose="020B0609020000020004" pitchFamily="49" charset="0"/>
              </a:rPr>
              <a:t> = (</a:t>
            </a:r>
            <a:r>
              <a:rPr lang="en-CA" sz="1100" b="0" dirty="0" err="1">
                <a:solidFill>
                  <a:srgbClr val="FFFFFF"/>
                </a:solidFill>
                <a:effectLst/>
                <a:latin typeface="Cascadia Code" panose="020B0609020000020004" pitchFamily="49" charset="0"/>
              </a:rPr>
              <a:t>EHPartition</a:t>
            </a:r>
            <a:r>
              <a:rPr lang="en-CA" sz="1100" b="0" dirty="0">
                <a:solidFill>
                  <a:srgbClr val="FFFFFF"/>
                </a:solidFill>
                <a:effectLst/>
                <a:latin typeface="Cascadia Code" panose="020B0609020000020004" pitchFamily="49" charset="0"/>
              </a:rPr>
              <a:t> </a:t>
            </a:r>
            <a:r>
              <a:rPr lang="en-CA" sz="1100" b="0" dirty="0">
                <a:solidFill>
                  <a:srgbClr val="A5FF90"/>
                </a:solidFill>
                <a:effectLst/>
                <a:latin typeface="Cascadia Code" panose="020B0609020000020004" pitchFamily="49" charset="0"/>
              </a:rPr>
              <a:t>"/"</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datetime_pattern</a:t>
            </a:r>
            <a:r>
              <a:rPr lang="en-CA" sz="1100" b="0" dirty="0">
                <a:solidFill>
                  <a:srgbClr val="FFFFFF"/>
                </a:solidFill>
                <a:effectLst/>
                <a:latin typeface="Cascadia Code" panose="020B0609020000020004" pitchFamily="49" charset="0"/>
              </a:rPr>
              <a:t>(</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yyyy</a:t>
            </a:r>
            <a:r>
              <a:rPr lang="en-CA" sz="1100" b="0" dirty="0">
                <a:solidFill>
                  <a:srgbClr val="A5FF90"/>
                </a:solidFill>
                <a:effectLst/>
                <a:latin typeface="Cascadia Code" panose="020B0609020000020004" pitchFamily="49" charset="0"/>
              </a:rPr>
              <a:t>/MM/dd/HH/mm"</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a:solidFill>
                  <a:srgbClr val="FFFFFF"/>
                </a:solidFill>
                <a:effectLst/>
                <a:latin typeface="Cascadia Code" panose="020B0609020000020004" pitchFamily="49" charset="0"/>
              </a:rPr>
              <a:t>))  </a:t>
            </a:r>
          </a:p>
          <a:p>
            <a:pPr>
              <a:lnSpc>
                <a:spcPct val="150000"/>
              </a:lnSpc>
            </a:pPr>
            <a:br>
              <a:rPr lang="en-CA" sz="1100" b="0" dirty="0">
                <a:solidFill>
                  <a:srgbClr val="FFFFFF"/>
                </a:solidFill>
                <a:effectLst/>
                <a:latin typeface="Cascadia Code" panose="020B0609020000020004" pitchFamily="49" charset="0"/>
              </a:rPr>
            </a:br>
            <a:r>
              <a:rPr lang="en-CA" sz="1100" b="0" dirty="0" err="1">
                <a:solidFill>
                  <a:srgbClr val="FFFFFF"/>
                </a:solidFill>
                <a:effectLst/>
                <a:latin typeface="Cascadia Code" panose="020B0609020000020004" pitchFamily="49" charset="0"/>
              </a:rPr>
              <a:t>dataformat</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apacheavro</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h@</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abfss</a:t>
            </a:r>
            <a:r>
              <a:rPr lang="en-CA" sz="1100" b="0" dirty="0">
                <a:solidFill>
                  <a:srgbClr val="A5FF90"/>
                </a:solidFill>
                <a:effectLst/>
                <a:latin typeface="Cascadia Code" panose="020B0609020000020004" pitchFamily="49" charset="0"/>
              </a:rPr>
              <a:t>://&lt;your--container&gt;@&lt;your--adls&gt;.dfs.core.windows.net/&lt;your--eh--namespace&gt;/&lt;your--eh&gt;;&lt;your--storage--account--key&gt;'</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p:txBody>
      </p:sp>
      <p:sp>
        <p:nvSpPr>
          <p:cNvPr id="4" name="TextBox 3">
            <a:extLst>
              <a:ext uri="{FF2B5EF4-FFF2-40B4-BE49-F238E27FC236}">
                <a16:creationId xmlns:a16="http://schemas.microsoft.com/office/drawing/2014/main" id="{6FB729AE-1A68-4474-A641-5C0367B9C0FA}"/>
              </a:ext>
            </a:extLst>
          </p:cNvPr>
          <p:cNvSpPr txBox="1"/>
          <p:nvPr/>
        </p:nvSpPr>
        <p:spPr>
          <a:xfrm>
            <a:off x="186408" y="410585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filetype</a:t>
            </a:r>
          </a:p>
        </p:txBody>
      </p:sp>
      <p:sp>
        <p:nvSpPr>
          <p:cNvPr id="335" name="Left Brace 334">
            <a:extLst>
              <a:ext uri="{FF2B5EF4-FFF2-40B4-BE49-F238E27FC236}">
                <a16:creationId xmlns:a16="http://schemas.microsoft.com/office/drawing/2014/main" id="{DC49137A-F1EC-4E7B-97A1-94684BB3F473}"/>
              </a:ext>
            </a:extLst>
          </p:cNvPr>
          <p:cNvSpPr/>
          <p:nvPr/>
        </p:nvSpPr>
        <p:spPr>
          <a:xfrm rot="10800000">
            <a:off x="5966793" y="1651201"/>
            <a:ext cx="288903" cy="1613286"/>
          </a:xfrm>
          <a:prstGeom prst="leftBrace">
            <a:avLst>
              <a:gd name="adj1" fmla="val 55208"/>
              <a:gd name="adj2" fmla="val 50027"/>
            </a:avLst>
          </a:prstGeom>
          <a:noFill/>
          <a:ln w="15875" cap="flat" cmpd="sng" algn="ctr">
            <a:solidFill>
              <a:srgbClr val="50E6F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5" name="TextBox 344">
            <a:extLst>
              <a:ext uri="{FF2B5EF4-FFF2-40B4-BE49-F238E27FC236}">
                <a16:creationId xmlns:a16="http://schemas.microsoft.com/office/drawing/2014/main" id="{94141EAD-4E3C-4759-8C43-F2FF2B5788F1}"/>
              </a:ext>
            </a:extLst>
          </p:cNvPr>
          <p:cNvSpPr txBox="1"/>
          <p:nvPr/>
        </p:nvSpPr>
        <p:spPr>
          <a:xfrm>
            <a:off x="3212044" y="147104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capture schema</a:t>
            </a:r>
          </a:p>
        </p:txBody>
      </p:sp>
      <p:pic>
        <p:nvPicPr>
          <p:cNvPr id="574" name="Picture 573">
            <a:extLst>
              <a:ext uri="{FF2B5EF4-FFF2-40B4-BE49-F238E27FC236}">
                <a16:creationId xmlns:a16="http://schemas.microsoft.com/office/drawing/2014/main" id="{F1948BAE-B6D3-46EF-8E03-3E259869AA76}"/>
              </a:ext>
            </a:extLst>
          </p:cNvPr>
          <p:cNvPicPr>
            <a:picLocks noChangeAspect="1"/>
          </p:cNvPicPr>
          <p:nvPr/>
        </p:nvPicPr>
        <p:blipFill>
          <a:blip r:embed="rId3"/>
          <a:stretch>
            <a:fillRect/>
          </a:stretch>
        </p:blipFill>
        <p:spPr>
          <a:xfrm>
            <a:off x="6273621" y="2074179"/>
            <a:ext cx="6192327" cy="1050793"/>
          </a:xfrm>
          <a:prstGeom prst="rect">
            <a:avLst/>
          </a:prstGeom>
        </p:spPr>
      </p:pic>
      <mc:AlternateContent xmlns:mc="http://schemas.openxmlformats.org/markup-compatibility/2006">
        <mc:Choice xmlns:p14="http://schemas.microsoft.com/office/powerpoint/2010/main" Requires="p14">
          <p:contentPart p14:bwMode="auto" r:id="rId4">
            <p14:nvContentPartPr>
              <p14:cNvPr id="575" name="Ink 574">
                <a:extLst>
                  <a:ext uri="{FF2B5EF4-FFF2-40B4-BE49-F238E27FC236}">
                    <a16:creationId xmlns:a16="http://schemas.microsoft.com/office/drawing/2014/main" id="{B84151B5-FE58-4140-A9F3-B1037992AE08}"/>
                  </a:ext>
                </a:extLst>
              </p14:cNvPr>
              <p14:cNvContentPartPr/>
              <p14:nvPr/>
            </p14:nvContentPartPr>
            <p14:xfrm>
              <a:off x="6330762" y="1539014"/>
              <a:ext cx="717840" cy="460440"/>
            </p14:xfrm>
          </p:contentPart>
        </mc:Choice>
        <mc:Fallback>
          <p:pic>
            <p:nvPicPr>
              <p:cNvPr id="575" name="Ink 574">
                <a:extLst>
                  <a:ext uri="{FF2B5EF4-FFF2-40B4-BE49-F238E27FC236}">
                    <a16:creationId xmlns:a16="http://schemas.microsoft.com/office/drawing/2014/main" id="{B84151B5-FE58-4140-A9F3-B1037992AE08}"/>
                  </a:ext>
                </a:extLst>
              </p:cNvPr>
              <p:cNvPicPr/>
              <p:nvPr/>
            </p:nvPicPr>
            <p:blipFill>
              <a:blip r:embed="rId5"/>
              <a:stretch>
                <a:fillRect/>
              </a:stretch>
            </p:blipFill>
            <p:spPr>
              <a:xfrm>
                <a:off x="6324642" y="1532894"/>
                <a:ext cx="730080" cy="472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77" name="Ink 576">
                <a:extLst>
                  <a:ext uri="{FF2B5EF4-FFF2-40B4-BE49-F238E27FC236}">
                    <a16:creationId xmlns:a16="http://schemas.microsoft.com/office/drawing/2014/main" id="{9EB1B84A-3557-4519-BB59-04A0C855004B}"/>
                  </a:ext>
                </a:extLst>
              </p14:cNvPr>
              <p14:cNvContentPartPr/>
              <p14:nvPr/>
            </p14:nvContentPartPr>
            <p14:xfrm>
              <a:off x="6321762" y="1809014"/>
              <a:ext cx="148320" cy="208800"/>
            </p14:xfrm>
          </p:contentPart>
        </mc:Choice>
        <mc:Fallback>
          <p:pic>
            <p:nvPicPr>
              <p:cNvPr id="577" name="Ink 576">
                <a:extLst>
                  <a:ext uri="{FF2B5EF4-FFF2-40B4-BE49-F238E27FC236}">
                    <a16:creationId xmlns:a16="http://schemas.microsoft.com/office/drawing/2014/main" id="{9EB1B84A-3557-4519-BB59-04A0C855004B}"/>
                  </a:ext>
                </a:extLst>
              </p:cNvPr>
              <p:cNvPicPr/>
              <p:nvPr/>
            </p:nvPicPr>
            <p:blipFill>
              <a:blip r:embed="rId7"/>
              <a:stretch>
                <a:fillRect/>
              </a:stretch>
            </p:blipFill>
            <p:spPr>
              <a:xfrm>
                <a:off x="6315642" y="1802894"/>
                <a:ext cx="160560" cy="221400"/>
              </a:xfrm>
              <a:prstGeom prst="rect">
                <a:avLst/>
              </a:prstGeom>
            </p:spPr>
          </p:pic>
        </mc:Fallback>
      </mc:AlternateContent>
      <p:sp>
        <p:nvSpPr>
          <p:cNvPr id="579" name="TextBox 578">
            <a:extLst>
              <a:ext uri="{FF2B5EF4-FFF2-40B4-BE49-F238E27FC236}">
                <a16:creationId xmlns:a16="http://schemas.microsoft.com/office/drawing/2014/main" id="{8793B91A-F3C5-4729-8E9F-5EC5628A034F}"/>
              </a:ext>
            </a:extLst>
          </p:cNvPr>
          <p:cNvSpPr txBox="1"/>
          <p:nvPr/>
        </p:nvSpPr>
        <p:spPr>
          <a:xfrm>
            <a:off x="5966534" y="1392737"/>
            <a:ext cx="3218815" cy="261610"/>
          </a:xfrm>
          <a:prstGeom prst="rect">
            <a:avLst/>
          </a:prstGeom>
          <a:noFill/>
        </p:spPr>
        <p:txBody>
          <a:bodyPr wrap="square" anchor="ctr">
            <a:spAutoFit/>
          </a:bodyPr>
          <a:lstStyle/>
          <a:p>
            <a:pPr algn="ctr"/>
            <a:r>
              <a:rPr lang="en-US" sz="1100" b="1" dirty="0">
                <a:solidFill>
                  <a:schemeClr val="bg1"/>
                </a:solidFill>
                <a:latin typeface="+mj-lt"/>
                <a:cs typeface="Cascadia Mono PL" pitchFamily="1" charset="0"/>
              </a:rPr>
              <a:t>Remains </a:t>
            </a:r>
            <a:r>
              <a:rPr lang="en-US" sz="1100" b="1" u="sng" dirty="0">
                <a:solidFill>
                  <a:schemeClr val="bg1"/>
                </a:solidFill>
                <a:uFill>
                  <a:solidFill>
                    <a:srgbClr val="50E6FF"/>
                  </a:solidFill>
                </a:uFill>
                <a:latin typeface="+mj-lt"/>
                <a:cs typeface="Cascadia Mono PL" pitchFamily="1" charset="0"/>
              </a:rPr>
              <a:t>static</a:t>
            </a:r>
          </a:p>
        </p:txBody>
      </p:sp>
      <p:sp>
        <p:nvSpPr>
          <p:cNvPr id="581" name="Rectangle 580">
            <a:extLst>
              <a:ext uri="{FF2B5EF4-FFF2-40B4-BE49-F238E27FC236}">
                <a16:creationId xmlns:a16="http://schemas.microsoft.com/office/drawing/2014/main" id="{CB3BB884-E80E-4E4D-AC21-E7F1556DA401}"/>
              </a:ext>
            </a:extLst>
          </p:cNvPr>
          <p:cNvSpPr/>
          <p:nvPr/>
        </p:nvSpPr>
        <p:spPr bwMode="auto">
          <a:xfrm rot="5400000">
            <a:off x="5562265" y="3783525"/>
            <a:ext cx="200055" cy="18466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583" name="TextBox 582">
            <a:extLst>
              <a:ext uri="{FF2B5EF4-FFF2-40B4-BE49-F238E27FC236}">
                <a16:creationId xmlns:a16="http://schemas.microsoft.com/office/drawing/2014/main" id="{30648E04-A835-40E6-A836-81D135C46399}"/>
              </a:ext>
            </a:extLst>
          </p:cNvPr>
          <p:cNvSpPr txBox="1"/>
          <p:nvPr/>
        </p:nvSpPr>
        <p:spPr>
          <a:xfrm>
            <a:off x="5682004" y="3601170"/>
            <a:ext cx="1084556"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frequency</a:t>
            </a:r>
          </a:p>
        </p:txBody>
      </p:sp>
      <p:grpSp>
        <p:nvGrpSpPr>
          <p:cNvPr id="587" name="Group 586">
            <a:extLst>
              <a:ext uri="{FF2B5EF4-FFF2-40B4-BE49-F238E27FC236}">
                <a16:creationId xmlns:a16="http://schemas.microsoft.com/office/drawing/2014/main" id="{26FD842A-1B56-4D80-9EAA-61241EA845BC}"/>
              </a:ext>
            </a:extLst>
          </p:cNvPr>
          <p:cNvGrpSpPr/>
          <p:nvPr/>
        </p:nvGrpSpPr>
        <p:grpSpPr>
          <a:xfrm>
            <a:off x="5619090" y="3689730"/>
            <a:ext cx="152280" cy="97200"/>
            <a:chOff x="5619090" y="3689730"/>
            <a:chExt cx="152280" cy="97200"/>
          </a:xfrm>
        </p:grpSpPr>
        <mc:AlternateContent xmlns:mc="http://schemas.openxmlformats.org/markup-compatibility/2006">
          <mc:Choice xmlns:p14="http://schemas.microsoft.com/office/powerpoint/2010/main" Requires="p14">
            <p:contentPart p14:bwMode="auto" r:id="rId8">
              <p14:nvContentPartPr>
                <p14:cNvPr id="584" name="Ink 583">
                  <a:extLst>
                    <a:ext uri="{FF2B5EF4-FFF2-40B4-BE49-F238E27FC236}">
                      <a16:creationId xmlns:a16="http://schemas.microsoft.com/office/drawing/2014/main" id="{48E79F30-E8B0-4F76-A0D9-4930B07662CF}"/>
                    </a:ext>
                  </a:extLst>
                </p14:cNvPr>
                <p14:cNvContentPartPr/>
                <p14:nvPr/>
              </p14:nvContentPartPr>
              <p14:xfrm>
                <a:off x="5628810" y="3689730"/>
                <a:ext cx="142560" cy="63720"/>
              </p14:xfrm>
            </p:contentPart>
          </mc:Choice>
          <mc:Fallback>
            <p:pic>
              <p:nvPicPr>
                <p:cNvPr id="584" name="Ink 583">
                  <a:extLst>
                    <a:ext uri="{FF2B5EF4-FFF2-40B4-BE49-F238E27FC236}">
                      <a16:creationId xmlns:a16="http://schemas.microsoft.com/office/drawing/2014/main" id="{48E79F30-E8B0-4F76-A0D9-4930B07662CF}"/>
                    </a:ext>
                  </a:extLst>
                </p:cNvPr>
                <p:cNvPicPr/>
                <p:nvPr/>
              </p:nvPicPr>
              <p:blipFill>
                <a:blip r:embed="rId9"/>
                <a:stretch>
                  <a:fillRect/>
                </a:stretch>
              </p:blipFill>
              <p:spPr>
                <a:xfrm>
                  <a:off x="5624490" y="3685410"/>
                  <a:ext cx="15120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86" name="Ink 585">
                  <a:extLst>
                    <a:ext uri="{FF2B5EF4-FFF2-40B4-BE49-F238E27FC236}">
                      <a16:creationId xmlns:a16="http://schemas.microsoft.com/office/drawing/2014/main" id="{06C9C144-4D9B-413E-A7DB-BD5783E7B07F}"/>
                    </a:ext>
                  </a:extLst>
                </p14:cNvPr>
                <p14:cNvContentPartPr/>
                <p14:nvPr/>
              </p14:nvContentPartPr>
              <p14:xfrm>
                <a:off x="5619090" y="3703410"/>
                <a:ext cx="66600" cy="83520"/>
              </p14:xfrm>
            </p:contentPart>
          </mc:Choice>
          <mc:Fallback>
            <p:pic>
              <p:nvPicPr>
                <p:cNvPr id="586" name="Ink 585">
                  <a:extLst>
                    <a:ext uri="{FF2B5EF4-FFF2-40B4-BE49-F238E27FC236}">
                      <a16:creationId xmlns:a16="http://schemas.microsoft.com/office/drawing/2014/main" id="{06C9C144-4D9B-413E-A7DB-BD5783E7B07F}"/>
                    </a:ext>
                  </a:extLst>
                </p:cNvPr>
                <p:cNvPicPr/>
                <p:nvPr/>
              </p:nvPicPr>
              <p:blipFill>
                <a:blip r:embed="rId11"/>
                <a:stretch>
                  <a:fillRect/>
                </a:stretch>
              </p:blipFill>
              <p:spPr>
                <a:xfrm>
                  <a:off x="5614770" y="3699090"/>
                  <a:ext cx="75240" cy="92160"/>
                </a:xfrm>
                <a:prstGeom prst="rect">
                  <a:avLst/>
                </a:prstGeom>
              </p:spPr>
            </p:pic>
          </mc:Fallback>
        </mc:AlternateContent>
      </p:grpSp>
    </p:spTree>
    <p:extLst>
      <p:ext uri="{BB962C8B-B14F-4D97-AF65-F5344CB8AC3E}">
        <p14:creationId xmlns:p14="http://schemas.microsoft.com/office/powerpoint/2010/main" val="1163566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E52DC-B22E-4825-95CE-6855411E74F8}"/>
              </a:ext>
            </a:extLst>
          </p:cNvPr>
          <p:cNvPicPr>
            <a:picLocks noChangeAspect="1"/>
          </p:cNvPicPr>
          <p:nvPr/>
        </p:nvPicPr>
        <p:blipFill>
          <a:blip r:embed="rId3"/>
          <a:stretch>
            <a:fillRect/>
          </a:stretch>
        </p:blipFill>
        <p:spPr>
          <a:xfrm>
            <a:off x="0" y="1159367"/>
            <a:ext cx="12252325" cy="3680428"/>
          </a:xfrm>
          <a:prstGeom prst="rect">
            <a:avLst/>
          </a:prstGeom>
        </p:spPr>
      </p:pic>
      <p:sp>
        <p:nvSpPr>
          <p:cNvPr id="6" name="TextBox 5">
            <a:extLst>
              <a:ext uri="{FF2B5EF4-FFF2-40B4-BE49-F238E27FC236}">
                <a16:creationId xmlns:a16="http://schemas.microsoft.com/office/drawing/2014/main" id="{AA602382-86F8-479C-894D-377BAB1A319C}"/>
              </a:ext>
            </a:extLst>
          </p:cNvPr>
          <p:cNvSpPr txBox="1"/>
          <p:nvPr/>
        </p:nvSpPr>
        <p:spPr>
          <a:xfrm>
            <a:off x="854383" y="4450081"/>
            <a:ext cx="3875097" cy="261610"/>
          </a:xfrm>
          <a:prstGeom prst="rect">
            <a:avLst/>
          </a:prstGeom>
          <a:noFill/>
        </p:spPr>
        <p:txBody>
          <a:bodyPr wrap="square" anchor="ctr">
            <a:spAutoFit/>
          </a:bodyPr>
          <a:lstStyle/>
          <a:p>
            <a:pPr algn="ctr"/>
            <a:r>
              <a:rPr lang="en-US" sz="1100" b="1" dirty="0">
                <a:solidFill>
                  <a:srgbClr val="0076CF"/>
                </a:solidFill>
                <a:latin typeface="+mj-lt"/>
                <a:cs typeface="Cascadia Mono PL" pitchFamily="1" charset="0"/>
              </a:rPr>
              <a:t>Inferred Partitions</a:t>
            </a:r>
          </a:p>
        </p:txBody>
      </p:sp>
      <p:sp>
        <p:nvSpPr>
          <p:cNvPr id="8" name="Rectangle 7">
            <a:extLst>
              <a:ext uri="{FF2B5EF4-FFF2-40B4-BE49-F238E27FC236}">
                <a16:creationId xmlns:a16="http://schemas.microsoft.com/office/drawing/2014/main" id="{4D510002-81DC-4E60-BFEB-92BB65470A94}"/>
              </a:ext>
            </a:extLst>
          </p:cNvPr>
          <p:cNvSpPr/>
          <p:nvPr/>
        </p:nvSpPr>
        <p:spPr bwMode="auto">
          <a:xfrm rot="5400000">
            <a:off x="2545688" y="2266289"/>
            <a:ext cx="492487" cy="387509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1288377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E3B21618-349A-4EA1-9E11-FE3B685D6EA3}"/>
              </a:ext>
            </a:extLst>
          </p:cNvPr>
          <p:cNvPicPr>
            <a:picLocks noChangeAspect="1"/>
          </p:cNvPicPr>
          <p:nvPr/>
        </p:nvPicPr>
        <p:blipFill>
          <a:blip r:embed="rId3"/>
          <a:stretch>
            <a:fillRect/>
          </a:stretch>
        </p:blipFill>
        <p:spPr>
          <a:xfrm>
            <a:off x="7383158" y="1054182"/>
            <a:ext cx="4837907" cy="3742382"/>
          </a:xfrm>
          <a:prstGeom prst="rect">
            <a:avLst/>
          </a:prstGeom>
        </p:spPr>
      </p:pic>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7163086" cy="3693292"/>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6682497"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users.behaviors.</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Purchase</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5" y="166358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3"/>
            <a:ext cx="92361" cy="369328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E0814854-E5EF-4EC5-A50B-0423B34BA548}"/>
              </a:ext>
            </a:extLst>
          </p:cNvPr>
          <p:cNvSpPr txBox="1"/>
          <p:nvPr/>
        </p:nvSpPr>
        <p:spPr>
          <a:xfrm>
            <a:off x="3039547" y="1663589"/>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Unique id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5" y="191938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2" name="TextBox 31">
            <a:extLst>
              <a:ext uri="{FF2B5EF4-FFF2-40B4-BE49-F238E27FC236}">
                <a16:creationId xmlns:a16="http://schemas.microsoft.com/office/drawing/2014/main" id="{95504C43-FF29-4CA1-AD24-E602D7B59015}"/>
              </a:ext>
            </a:extLst>
          </p:cNvPr>
          <p:cNvSpPr txBox="1"/>
          <p:nvPr/>
        </p:nvSpPr>
        <p:spPr>
          <a:xfrm>
            <a:off x="3039547" y="191938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Braze user id of the user</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app_id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5" y="217517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5" name="TextBox 34">
            <a:extLst>
              <a:ext uri="{FF2B5EF4-FFF2-40B4-BE49-F238E27FC236}">
                <a16:creationId xmlns:a16="http://schemas.microsoft.com/office/drawing/2014/main" id="{B2F8EF4C-43FD-444F-A605-3E86FF7803AB}"/>
              </a:ext>
            </a:extLst>
          </p:cNvPr>
          <p:cNvSpPr txBox="1"/>
          <p:nvPr/>
        </p:nvSpPr>
        <p:spPr>
          <a:xfrm>
            <a:off x="3039547" y="2175177"/>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app on which the user action occurred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6" name="TextBox 35">
            <a:extLst>
              <a:ext uri="{FF2B5EF4-FFF2-40B4-BE49-F238E27FC236}">
                <a16:creationId xmlns:a16="http://schemas.microsoft.com/office/drawing/2014/main" id="{20593208-1FA7-4F33-AED6-90D7179243E4}"/>
              </a:ext>
            </a:extLst>
          </p:cNvPr>
          <p:cNvSpPr txBox="1"/>
          <p:nvPr/>
        </p:nvSpPr>
        <p:spPr>
          <a:xfrm>
            <a:off x="368954" y="2430971"/>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time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7" name="TextBox 36">
            <a:extLst>
              <a:ext uri="{FF2B5EF4-FFF2-40B4-BE49-F238E27FC236}">
                <a16:creationId xmlns:a16="http://schemas.microsoft.com/office/drawing/2014/main" id="{836E8B8F-3C28-4244-936F-B671AEBA03E6}"/>
              </a:ext>
            </a:extLst>
          </p:cNvPr>
          <p:cNvSpPr txBox="1"/>
          <p:nvPr/>
        </p:nvSpPr>
        <p:spPr>
          <a:xfrm>
            <a:off x="1770205" y="2430971"/>
            <a:ext cx="1896551" cy="169277"/>
          </a:xfrm>
          <a:prstGeom prst="rect">
            <a:avLst/>
          </a:prstGeom>
          <a:noFill/>
        </p:spPr>
        <p:txBody>
          <a:bodyPr wrap="square" lIns="0" tIns="0" rIns="0" bIns="0" rtlCol="0">
            <a:spAutoFit/>
          </a:bodyPr>
          <a:lstStyle/>
          <a:p>
            <a:pPr algn="l"/>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p:txBody>
      </p:sp>
      <p:sp>
        <p:nvSpPr>
          <p:cNvPr id="38" name="TextBox 37">
            <a:extLst>
              <a:ext uri="{FF2B5EF4-FFF2-40B4-BE49-F238E27FC236}">
                <a16:creationId xmlns:a16="http://schemas.microsoft.com/office/drawing/2014/main" id="{1DAD7F6D-FC0F-4FCD-8A4F-35932406E03E}"/>
              </a:ext>
            </a:extLst>
          </p:cNvPr>
          <p:cNvSpPr txBox="1"/>
          <p:nvPr/>
        </p:nvSpPr>
        <p:spPr>
          <a:xfrm>
            <a:off x="3039547" y="2430972"/>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UTC time of the event in seconds since the epoch</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9" name="TextBox 38">
            <a:extLst>
              <a:ext uri="{FF2B5EF4-FFF2-40B4-BE49-F238E27FC236}">
                <a16:creationId xmlns:a16="http://schemas.microsoft.com/office/drawing/2014/main" id="{EAF87BE5-5D9F-4811-9E09-DDCA718F15DD}"/>
              </a:ext>
            </a:extLst>
          </p:cNvPr>
          <p:cNvSpPr txBox="1"/>
          <p:nvPr/>
        </p:nvSpPr>
        <p:spPr>
          <a:xfrm>
            <a:off x="368954" y="268676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0" name="TextBox 39">
            <a:extLst>
              <a:ext uri="{FF2B5EF4-FFF2-40B4-BE49-F238E27FC236}">
                <a16:creationId xmlns:a16="http://schemas.microsoft.com/office/drawing/2014/main" id="{7C01CD27-2AA1-4CB6-8901-1152C6DE1CF8}"/>
              </a:ext>
            </a:extLst>
          </p:cNvPr>
          <p:cNvSpPr txBox="1"/>
          <p:nvPr/>
        </p:nvSpPr>
        <p:spPr>
          <a:xfrm>
            <a:off x="1770205" y="2686765"/>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1" name="TextBox 40">
            <a:extLst>
              <a:ext uri="{FF2B5EF4-FFF2-40B4-BE49-F238E27FC236}">
                <a16:creationId xmlns:a16="http://schemas.microsoft.com/office/drawing/2014/main" id="{31A32DB7-FBDB-46D6-A108-A95043E14D62}"/>
              </a:ext>
            </a:extLst>
          </p:cNvPr>
          <p:cNvSpPr txBox="1"/>
          <p:nvPr/>
        </p:nvSpPr>
        <p:spPr>
          <a:xfrm>
            <a:off x="3039547" y="2686765"/>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 of the device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iOs</a:t>
            </a:r>
            <a:r>
              <a:rPr lang="en-US" sz="1100" b="1" dirty="0">
                <a:gradFill>
                  <a:gsLst>
                    <a:gs pos="2917">
                      <a:schemeClr val="tx1"/>
                    </a:gs>
                    <a:gs pos="30000">
                      <a:schemeClr val="tx1"/>
                    </a:gs>
                  </a:gsLst>
                  <a:lin ang="5400000" scaled="0"/>
                </a:gradFill>
                <a:latin typeface="Cascadia Mono PL" pitchFamily="1" charset="0"/>
                <a:cs typeface="Cascadia Mono PL" pitchFamily="1" charset="0"/>
              </a:rPr>
              <a:t>, Android, Web, etc.)</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4" name="TextBox 43">
            <a:extLst>
              <a:ext uri="{FF2B5EF4-FFF2-40B4-BE49-F238E27FC236}">
                <a16:creationId xmlns:a16="http://schemas.microsoft.com/office/drawing/2014/main" id="{789536A0-01B0-426F-90BD-F39EC14E82E1}"/>
              </a:ext>
            </a:extLst>
          </p:cNvPr>
          <p:cNvSpPr txBox="1"/>
          <p:nvPr/>
        </p:nvSpPr>
        <p:spPr>
          <a:xfrm>
            <a:off x="368954" y="294255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os_version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7" name="TextBox 46">
            <a:extLst>
              <a:ext uri="{FF2B5EF4-FFF2-40B4-BE49-F238E27FC236}">
                <a16:creationId xmlns:a16="http://schemas.microsoft.com/office/drawing/2014/main" id="{77A387A9-625A-401A-BC2B-8B5B008D0DEF}"/>
              </a:ext>
            </a:extLst>
          </p:cNvPr>
          <p:cNvSpPr txBox="1"/>
          <p:nvPr/>
        </p:nvSpPr>
        <p:spPr>
          <a:xfrm>
            <a:off x="1770205" y="294255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8" name="TextBox 47">
            <a:extLst>
              <a:ext uri="{FF2B5EF4-FFF2-40B4-BE49-F238E27FC236}">
                <a16:creationId xmlns:a16="http://schemas.microsoft.com/office/drawing/2014/main" id="{F3F445D4-3017-4833-AB58-7B650FEA7536}"/>
              </a:ext>
            </a:extLst>
          </p:cNvPr>
          <p:cNvSpPr txBox="1"/>
          <p:nvPr/>
        </p:nvSpPr>
        <p:spPr>
          <a:xfrm>
            <a:off x="3039547" y="2942559"/>
            <a:ext cx="3824335"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OS Version of the device used for the action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9" name="TextBox 48">
            <a:extLst>
              <a:ext uri="{FF2B5EF4-FFF2-40B4-BE49-F238E27FC236}">
                <a16:creationId xmlns:a16="http://schemas.microsoft.com/office/drawing/2014/main" id="{93BFC442-E8A2-4F06-8CA3-36A0C0A75179}"/>
              </a:ext>
            </a:extLst>
          </p:cNvPr>
          <p:cNvSpPr txBox="1"/>
          <p:nvPr/>
        </p:nvSpPr>
        <p:spPr>
          <a:xfrm>
            <a:off x="368954" y="319835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device_model</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0" name="TextBox 49">
            <a:extLst>
              <a:ext uri="{FF2B5EF4-FFF2-40B4-BE49-F238E27FC236}">
                <a16:creationId xmlns:a16="http://schemas.microsoft.com/office/drawing/2014/main" id="{CF77F1D1-A3B8-4739-9A26-E501FF15CF74}"/>
              </a:ext>
            </a:extLst>
          </p:cNvPr>
          <p:cNvSpPr txBox="1"/>
          <p:nvPr/>
        </p:nvSpPr>
        <p:spPr>
          <a:xfrm>
            <a:off x="1770205" y="319835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1" name="TextBox 50">
            <a:extLst>
              <a:ext uri="{FF2B5EF4-FFF2-40B4-BE49-F238E27FC236}">
                <a16:creationId xmlns:a16="http://schemas.microsoft.com/office/drawing/2014/main" id="{375A4D06-3897-4998-9525-1FE2CC7CDD28}"/>
              </a:ext>
            </a:extLst>
          </p:cNvPr>
          <p:cNvSpPr txBox="1"/>
          <p:nvPr/>
        </p:nvSpPr>
        <p:spPr>
          <a:xfrm>
            <a:off x="3039547" y="319835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Hardware model of the device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2" name="TextBox 51">
            <a:extLst>
              <a:ext uri="{FF2B5EF4-FFF2-40B4-BE49-F238E27FC236}">
                <a16:creationId xmlns:a16="http://schemas.microsoft.com/office/drawing/2014/main" id="{1A5489C7-8842-458F-8D73-4076C96C1AD4}"/>
              </a:ext>
            </a:extLst>
          </p:cNvPr>
          <p:cNvSpPr txBox="1"/>
          <p:nvPr/>
        </p:nvSpPr>
        <p:spPr>
          <a:xfrm>
            <a:off x="368954" y="345414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4" name="TextBox 53">
            <a:extLst>
              <a:ext uri="{FF2B5EF4-FFF2-40B4-BE49-F238E27FC236}">
                <a16:creationId xmlns:a16="http://schemas.microsoft.com/office/drawing/2014/main" id="{1490E601-1043-41D7-A24E-715188A8F423}"/>
              </a:ext>
            </a:extLst>
          </p:cNvPr>
          <p:cNvSpPr txBox="1"/>
          <p:nvPr/>
        </p:nvSpPr>
        <p:spPr>
          <a:xfrm>
            <a:off x="1770205" y="345414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7" name="TextBox 56">
            <a:extLst>
              <a:ext uri="{FF2B5EF4-FFF2-40B4-BE49-F238E27FC236}">
                <a16:creationId xmlns:a16="http://schemas.microsoft.com/office/drawing/2014/main" id="{51AA5909-33A4-4321-A3A3-F1B53E8277D5}"/>
              </a:ext>
            </a:extLst>
          </p:cNvPr>
          <p:cNvSpPr txBox="1"/>
          <p:nvPr/>
        </p:nvSpPr>
        <p:spPr>
          <a:xfrm>
            <a:off x="3039547" y="3454147"/>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device on which the event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occured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8" name="TextBox 57">
            <a:extLst>
              <a:ext uri="{FF2B5EF4-FFF2-40B4-BE49-F238E27FC236}">
                <a16:creationId xmlns:a16="http://schemas.microsoft.com/office/drawing/2014/main" id="{A9EB8006-EE54-4644-8818-E1F6BF514700}"/>
              </a:ext>
            </a:extLst>
          </p:cNvPr>
          <p:cNvSpPr txBox="1"/>
          <p:nvPr/>
        </p:nvSpPr>
        <p:spPr>
          <a:xfrm>
            <a:off x="368954" y="3709941"/>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product_id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9" name="TextBox 58">
            <a:extLst>
              <a:ext uri="{FF2B5EF4-FFF2-40B4-BE49-F238E27FC236}">
                <a16:creationId xmlns:a16="http://schemas.microsoft.com/office/drawing/2014/main" id="{FC2DB030-E713-467C-A5CF-54EBFDF6E5ED}"/>
              </a:ext>
            </a:extLst>
          </p:cNvPr>
          <p:cNvSpPr txBox="1"/>
          <p:nvPr/>
        </p:nvSpPr>
        <p:spPr>
          <a:xfrm>
            <a:off x="1770205" y="3709941"/>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0" name="TextBox 59">
            <a:extLst>
              <a:ext uri="{FF2B5EF4-FFF2-40B4-BE49-F238E27FC236}">
                <a16:creationId xmlns:a16="http://schemas.microsoft.com/office/drawing/2014/main" id="{A2EB48B2-071D-4DBE-91A0-F0C8AD1A83C7}"/>
              </a:ext>
            </a:extLst>
          </p:cNvPr>
          <p:cNvSpPr txBox="1"/>
          <p:nvPr/>
        </p:nvSpPr>
        <p:spPr>
          <a:xfrm>
            <a:off x="3039547" y="3709941"/>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of the product purchased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1" name="TextBox 60">
            <a:extLst>
              <a:ext uri="{FF2B5EF4-FFF2-40B4-BE49-F238E27FC236}">
                <a16:creationId xmlns:a16="http://schemas.microsoft.com/office/drawing/2014/main" id="{F2B36E76-8D29-4996-A782-50BA72408614}"/>
              </a:ext>
            </a:extLst>
          </p:cNvPr>
          <p:cNvSpPr txBox="1"/>
          <p:nvPr/>
        </p:nvSpPr>
        <p:spPr>
          <a:xfrm>
            <a:off x="368954" y="396573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2" name="TextBox 61">
            <a:extLst>
              <a:ext uri="{FF2B5EF4-FFF2-40B4-BE49-F238E27FC236}">
                <a16:creationId xmlns:a16="http://schemas.microsoft.com/office/drawing/2014/main" id="{B50EC5C4-B889-4CB0-9C34-1DC5A7734DC0}"/>
              </a:ext>
            </a:extLst>
          </p:cNvPr>
          <p:cNvSpPr txBox="1"/>
          <p:nvPr/>
        </p:nvSpPr>
        <p:spPr>
          <a:xfrm>
            <a:off x="1770205" y="3965735"/>
            <a:ext cx="1896551" cy="169277"/>
          </a:xfrm>
          <a:prstGeom prst="rect">
            <a:avLst/>
          </a:prstGeom>
          <a:noFill/>
        </p:spPr>
        <p:txBody>
          <a:bodyPr wrap="square" lIns="0" tIns="0" rIns="0" bIns="0" rtlCol="0">
            <a:spAutoFit/>
          </a:bodyPr>
          <a:lstStyle/>
          <a:p>
            <a:pPr algn="l"/>
            <a:r>
              <a:rPr lang="en-US" sz="1100" b="1" dirty="0">
                <a:solidFill>
                  <a:srgbClr val="FEF000"/>
                </a:solidFill>
                <a:latin typeface="Cascadia Mono PL" pitchFamily="1" charset="0"/>
                <a:cs typeface="Cascadia Mono PL" pitchFamily="1" charset="0"/>
              </a:rPr>
              <a:t>float</a:t>
            </a:r>
            <a:endParaRPr lang="en-US" sz="1100" b="1" dirty="0">
              <a:solidFill>
                <a:srgbClr val="FEF000"/>
              </a:solidFill>
              <a:latin typeface="Cascadia Code SemiBold" panose="020B0609020000020004" pitchFamily="49" charset="0"/>
              <a:cs typeface="Cascadia Code SemiBold" panose="020B0609020000020004" pitchFamily="49" charset="0"/>
            </a:endParaRPr>
          </a:p>
        </p:txBody>
      </p:sp>
      <p:sp>
        <p:nvSpPr>
          <p:cNvPr id="63" name="TextBox 62">
            <a:extLst>
              <a:ext uri="{FF2B5EF4-FFF2-40B4-BE49-F238E27FC236}">
                <a16:creationId xmlns:a16="http://schemas.microsoft.com/office/drawing/2014/main" id="{272DAB0A-7E88-41E9-9E23-CF8F117FEE60}"/>
              </a:ext>
            </a:extLst>
          </p:cNvPr>
          <p:cNvSpPr txBox="1"/>
          <p:nvPr/>
        </p:nvSpPr>
        <p:spPr>
          <a:xfrm>
            <a:off x="3039547" y="3965735"/>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 of the purchase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5" name="TextBox 64">
            <a:extLst>
              <a:ext uri="{FF2B5EF4-FFF2-40B4-BE49-F238E27FC236}">
                <a16:creationId xmlns:a16="http://schemas.microsoft.com/office/drawing/2014/main" id="{4508E40C-7CC7-4DBA-8DE7-87CAA1CEBC9A}"/>
              </a:ext>
            </a:extLst>
          </p:cNvPr>
          <p:cNvSpPr txBox="1"/>
          <p:nvPr/>
        </p:nvSpPr>
        <p:spPr>
          <a:xfrm>
            <a:off x="368954" y="422152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currency</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6" name="TextBox 65">
            <a:extLst>
              <a:ext uri="{FF2B5EF4-FFF2-40B4-BE49-F238E27FC236}">
                <a16:creationId xmlns:a16="http://schemas.microsoft.com/office/drawing/2014/main" id="{47C70819-C1FB-406C-9AFA-A79C24B950AE}"/>
              </a:ext>
            </a:extLst>
          </p:cNvPr>
          <p:cNvSpPr txBox="1"/>
          <p:nvPr/>
        </p:nvSpPr>
        <p:spPr>
          <a:xfrm>
            <a:off x="1770205" y="422152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7" name="TextBox 66">
            <a:extLst>
              <a:ext uri="{FF2B5EF4-FFF2-40B4-BE49-F238E27FC236}">
                <a16:creationId xmlns:a16="http://schemas.microsoft.com/office/drawing/2014/main" id="{88B8D0DA-F217-4211-87C8-986979C78503}"/>
              </a:ext>
            </a:extLst>
          </p:cNvPr>
          <p:cNvSpPr txBox="1"/>
          <p:nvPr/>
        </p:nvSpPr>
        <p:spPr>
          <a:xfrm>
            <a:off x="3039547" y="4221529"/>
            <a:ext cx="366021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Three letter alpha ISO 4217 currency code</a:t>
            </a:r>
          </a:p>
        </p:txBody>
      </p:sp>
      <p:sp>
        <p:nvSpPr>
          <p:cNvPr id="68" name="TextBox 67">
            <a:extLst>
              <a:ext uri="{FF2B5EF4-FFF2-40B4-BE49-F238E27FC236}">
                <a16:creationId xmlns:a16="http://schemas.microsoft.com/office/drawing/2014/main" id="{F82927EB-93C0-4A70-BFC9-AB806CF226C6}"/>
              </a:ext>
            </a:extLst>
          </p:cNvPr>
          <p:cNvSpPr txBox="1"/>
          <p:nvPr/>
        </p:nvSpPr>
        <p:spPr>
          <a:xfrm>
            <a:off x="368954" y="4477320"/>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properties</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9" name="TextBox 68">
            <a:extLst>
              <a:ext uri="{FF2B5EF4-FFF2-40B4-BE49-F238E27FC236}">
                <a16:creationId xmlns:a16="http://schemas.microsoft.com/office/drawing/2014/main" id="{A64DDEF0-3F2F-4133-A2A5-41C0EC68D4C1}"/>
              </a:ext>
            </a:extLst>
          </p:cNvPr>
          <p:cNvSpPr txBox="1"/>
          <p:nvPr/>
        </p:nvSpPr>
        <p:spPr>
          <a:xfrm>
            <a:off x="1770205" y="4477320"/>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70" name="TextBox 69">
            <a:extLst>
              <a:ext uri="{FF2B5EF4-FFF2-40B4-BE49-F238E27FC236}">
                <a16:creationId xmlns:a16="http://schemas.microsoft.com/office/drawing/2014/main" id="{8DFE90AB-97AC-4B3D-B936-04F965642AF7}"/>
              </a:ext>
            </a:extLst>
          </p:cNvPr>
          <p:cNvSpPr txBox="1"/>
          <p:nvPr/>
        </p:nvSpPr>
        <p:spPr>
          <a:xfrm>
            <a:off x="3039547" y="4477320"/>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JSON of the custom properties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73" name="Rectangle 72">
            <a:extLst>
              <a:ext uri="{FF2B5EF4-FFF2-40B4-BE49-F238E27FC236}">
                <a16:creationId xmlns:a16="http://schemas.microsoft.com/office/drawing/2014/main" id="{C3538609-2EF0-4260-B7BE-0B6B5F3836D6}"/>
              </a:ext>
            </a:extLst>
          </p:cNvPr>
          <p:cNvSpPr/>
          <p:nvPr/>
        </p:nvSpPr>
        <p:spPr bwMode="auto">
          <a:xfrm>
            <a:off x="9581661" y="1094500"/>
            <a:ext cx="730945"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02FEC9-D441-4D79-A609-47844A91D161}"/>
              </a:ext>
            </a:extLst>
          </p:cNvPr>
          <p:cNvSpPr/>
          <p:nvPr/>
        </p:nvSpPr>
        <p:spPr bwMode="auto">
          <a:xfrm>
            <a:off x="7393130" y="1097533"/>
            <a:ext cx="212521"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Left Brace 74">
            <a:extLst>
              <a:ext uri="{FF2B5EF4-FFF2-40B4-BE49-F238E27FC236}">
                <a16:creationId xmlns:a16="http://schemas.microsoft.com/office/drawing/2014/main" id="{2F72DC68-0C59-4BDC-9AC9-82B2E7B043B3}"/>
              </a:ext>
            </a:extLst>
          </p:cNvPr>
          <p:cNvSpPr/>
          <p:nvPr/>
        </p:nvSpPr>
        <p:spPr>
          <a:xfrm>
            <a:off x="7138683" y="3298383"/>
            <a:ext cx="396711" cy="1348214"/>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66513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CBDB99-702B-41F9-B0DF-39825BAFA04A}"/>
              </a:ext>
            </a:extLst>
          </p:cNvPr>
          <p:cNvPicPr>
            <a:picLocks noChangeAspect="1"/>
          </p:cNvPicPr>
          <p:nvPr/>
        </p:nvPicPr>
        <p:blipFill>
          <a:blip r:embed="rId3"/>
          <a:stretch>
            <a:fillRect/>
          </a:stretch>
        </p:blipFill>
        <p:spPr>
          <a:xfrm>
            <a:off x="0" y="1158619"/>
            <a:ext cx="12252325" cy="3681925"/>
          </a:xfrm>
          <a:prstGeom prst="rect">
            <a:avLst/>
          </a:prstGeom>
        </p:spPr>
      </p:pic>
      <p:cxnSp>
        <p:nvCxnSpPr>
          <p:cNvPr id="14" name="Straight Connector 13">
            <a:extLst>
              <a:ext uri="{FF2B5EF4-FFF2-40B4-BE49-F238E27FC236}">
                <a16:creationId xmlns:a16="http://schemas.microsoft.com/office/drawing/2014/main" id="{5D42B974-C232-4F32-8378-BAB5AFBAE161}"/>
              </a:ext>
            </a:extLst>
          </p:cNvPr>
          <p:cNvCxnSpPr>
            <a:cxnSpLocks/>
          </p:cNvCxnSpPr>
          <p:nvPr/>
        </p:nvCxnSpPr>
        <p:spPr>
          <a:xfrm>
            <a:off x="5416434"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F41CEA-A33C-4E41-B301-0DFA9B6957E2}"/>
              </a:ext>
            </a:extLst>
          </p:cNvPr>
          <p:cNvCxnSpPr>
            <a:cxnSpLocks/>
          </p:cNvCxnSpPr>
          <p:nvPr/>
        </p:nvCxnSpPr>
        <p:spPr>
          <a:xfrm>
            <a:off x="5416434"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86FDF5-FBFF-41F8-B7BF-431B3E43DBBE}"/>
              </a:ext>
            </a:extLst>
          </p:cNvPr>
          <p:cNvCxnSpPr>
            <a:cxnSpLocks/>
          </p:cNvCxnSpPr>
          <p:nvPr/>
        </p:nvCxnSpPr>
        <p:spPr>
          <a:xfrm>
            <a:off x="11472762"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DA81F0-E8AF-4D5B-9B1F-4B9C98985677}"/>
              </a:ext>
            </a:extLst>
          </p:cNvPr>
          <p:cNvCxnSpPr>
            <a:cxnSpLocks/>
          </p:cNvCxnSpPr>
          <p:nvPr/>
        </p:nvCxnSpPr>
        <p:spPr>
          <a:xfrm>
            <a:off x="11472762"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2467374-EB1D-482E-8698-DF9C268945B7}"/>
              </a:ext>
            </a:extLst>
          </p:cNvPr>
          <p:cNvSpPr txBox="1"/>
          <p:nvPr/>
        </p:nvSpPr>
        <p:spPr>
          <a:xfrm>
            <a:off x="7839456" y="3461402"/>
            <a:ext cx="1429944" cy="523220"/>
          </a:xfrm>
          <a:prstGeom prst="rect">
            <a:avLst/>
          </a:prstGeom>
          <a:noFill/>
        </p:spPr>
        <p:txBody>
          <a:bodyPr wrap="square" anchor="ctr">
            <a:spAutoFit/>
          </a:bodyPr>
          <a:lstStyle/>
          <a:p>
            <a:pPr algn="ctr"/>
            <a:r>
              <a:rPr lang="en-US" sz="1400" b="1" dirty="0">
                <a:solidFill>
                  <a:srgbClr val="0076CF"/>
                </a:solidFill>
                <a:latin typeface="+mj-lt"/>
                <a:cs typeface="Cascadia Mono PL" pitchFamily="1" charset="0"/>
              </a:rPr>
              <a:t>Exploded </a:t>
            </a:r>
            <a:r>
              <a:rPr lang="en-US" sz="1400" b="1" dirty="0">
                <a:solidFill>
                  <a:srgbClr val="0076CF"/>
                </a:solidFill>
                <a:latin typeface="Cascadia Code" panose="020B0609020000020004" pitchFamily="49" charset="0"/>
                <a:cs typeface="Cascadia Code" panose="020B0609020000020004" pitchFamily="49" charset="0"/>
              </a:rPr>
              <a:t>JSON</a:t>
            </a:r>
            <a:r>
              <a:rPr lang="en-US" sz="1400" b="1" dirty="0">
                <a:solidFill>
                  <a:srgbClr val="0076CF"/>
                </a:solidFill>
                <a:latin typeface="+mj-lt"/>
                <a:cs typeface="Cascadia Mono PL" pitchFamily="1" charset="0"/>
              </a:rPr>
              <a:t> payload</a:t>
            </a:r>
          </a:p>
        </p:txBody>
      </p:sp>
      <p:sp>
        <p:nvSpPr>
          <p:cNvPr id="29" name="Left Brace 28">
            <a:extLst>
              <a:ext uri="{FF2B5EF4-FFF2-40B4-BE49-F238E27FC236}">
                <a16:creationId xmlns:a16="http://schemas.microsoft.com/office/drawing/2014/main" id="{DDA82B70-978C-4E87-B96D-9B96A31498BE}"/>
              </a:ext>
            </a:extLst>
          </p:cNvPr>
          <p:cNvSpPr/>
          <p:nvPr/>
        </p:nvSpPr>
        <p:spPr>
          <a:xfrm rot="16200000">
            <a:off x="8032340" y="-19998"/>
            <a:ext cx="824514" cy="6056328"/>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1" name="Straight Connector 30">
            <a:extLst>
              <a:ext uri="{FF2B5EF4-FFF2-40B4-BE49-F238E27FC236}">
                <a16:creationId xmlns:a16="http://schemas.microsoft.com/office/drawing/2014/main" id="{92A9F41E-B51E-4BAE-A364-BE267B33FCB3}"/>
              </a:ext>
            </a:extLst>
          </p:cNvPr>
          <p:cNvCxnSpPr>
            <a:cxnSpLocks/>
          </p:cNvCxnSpPr>
          <p:nvPr/>
        </p:nvCxnSpPr>
        <p:spPr>
          <a:xfrm>
            <a:off x="536448" y="3338965"/>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05F860-590E-4B27-9FAA-B85A62F357F7}"/>
              </a:ext>
            </a:extLst>
          </p:cNvPr>
          <p:cNvCxnSpPr>
            <a:cxnSpLocks/>
          </p:cNvCxnSpPr>
          <p:nvPr/>
        </p:nvCxnSpPr>
        <p:spPr>
          <a:xfrm>
            <a:off x="536448" y="4107061"/>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941C84AF-AC08-4384-A0CD-356D627B6288}"/>
              </a:ext>
            </a:extLst>
          </p:cNvPr>
          <p:cNvSpPr/>
          <p:nvPr/>
        </p:nvSpPr>
        <p:spPr>
          <a:xfrm rot="10800000">
            <a:off x="7514180" y="3338965"/>
            <a:ext cx="325276" cy="768095"/>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F323B69-35ED-42B3-A774-08F57812BCA3}"/>
              </a:ext>
            </a:extLst>
          </p:cNvPr>
          <p:cNvSpPr/>
          <p:nvPr/>
        </p:nvSpPr>
        <p:spPr bwMode="auto">
          <a:xfrm rot="5400000">
            <a:off x="1491999" y="2383415"/>
            <a:ext cx="768090" cy="267919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8430929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
        <p:nvSpPr>
          <p:cNvPr id="6" name="Rectangle 5">
            <a:extLst>
              <a:ext uri="{FF2B5EF4-FFF2-40B4-BE49-F238E27FC236}">
                <a16:creationId xmlns:a16="http://schemas.microsoft.com/office/drawing/2014/main" id="{4D3068BB-FB16-4B65-A687-BFC01587D3E7}"/>
              </a:ext>
            </a:extLst>
          </p:cNvPr>
          <p:cNvSpPr/>
          <p:nvPr/>
        </p:nvSpPr>
        <p:spPr bwMode="auto">
          <a:xfrm>
            <a:off x="2511425" y="2112098"/>
            <a:ext cx="11461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7" name="TextBox 6">
            <a:extLst>
              <a:ext uri="{FF2B5EF4-FFF2-40B4-BE49-F238E27FC236}">
                <a16:creationId xmlns:a16="http://schemas.microsoft.com/office/drawing/2014/main" id="{3E09488D-83AB-407E-B165-1826EFE5CFEF}"/>
              </a:ext>
            </a:extLst>
          </p:cNvPr>
          <p:cNvSpPr txBox="1"/>
          <p:nvPr/>
        </p:nvSpPr>
        <p:spPr>
          <a:xfrm>
            <a:off x="25114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your-bucket-prefix</a:t>
            </a:r>
          </a:p>
        </p:txBody>
      </p:sp>
      <p:sp>
        <p:nvSpPr>
          <p:cNvPr id="8" name="Rectangle 7">
            <a:extLst>
              <a:ext uri="{FF2B5EF4-FFF2-40B4-BE49-F238E27FC236}">
                <a16:creationId xmlns:a16="http://schemas.microsoft.com/office/drawing/2014/main" id="{46E70641-BD9F-42EC-815F-B474C409E86C}"/>
              </a:ext>
            </a:extLst>
          </p:cNvPr>
          <p:cNvSpPr/>
          <p:nvPr/>
        </p:nvSpPr>
        <p:spPr bwMode="auto">
          <a:xfrm>
            <a:off x="5436577" y="2112098"/>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9" name="TextBox 8">
            <a:extLst>
              <a:ext uri="{FF2B5EF4-FFF2-40B4-BE49-F238E27FC236}">
                <a16:creationId xmlns:a16="http://schemas.microsoft.com/office/drawing/2014/main" id="{93790291-9616-481A-87CB-C577744D4D1B}"/>
              </a:ext>
            </a:extLst>
          </p:cNvPr>
          <p:cNvSpPr txBox="1"/>
          <p:nvPr/>
        </p:nvSpPr>
        <p:spPr>
          <a:xfrm>
            <a:off x="5360743"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10" name="Rectangle 9">
            <a:extLst>
              <a:ext uri="{FF2B5EF4-FFF2-40B4-BE49-F238E27FC236}">
                <a16:creationId xmlns:a16="http://schemas.microsoft.com/office/drawing/2014/main" id="{38937668-8CA9-4E47-8D65-3B555656A3B4}"/>
              </a:ext>
            </a:extLst>
          </p:cNvPr>
          <p:cNvSpPr/>
          <p:nvPr/>
        </p:nvSpPr>
        <p:spPr bwMode="auto">
          <a:xfrm>
            <a:off x="6502155" y="2112098"/>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4" name="TextBox 13">
            <a:extLst>
              <a:ext uri="{FF2B5EF4-FFF2-40B4-BE49-F238E27FC236}">
                <a16:creationId xmlns:a16="http://schemas.microsoft.com/office/drawing/2014/main" id="{E5BE42B0-B851-4F20-8460-FD90B0C5D71A}"/>
              </a:ext>
            </a:extLst>
          </p:cNvPr>
          <p:cNvSpPr txBox="1"/>
          <p:nvPr/>
        </p:nvSpPr>
        <p:spPr>
          <a:xfrm>
            <a:off x="65500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17" name="Rectangle 16">
            <a:extLst>
              <a:ext uri="{FF2B5EF4-FFF2-40B4-BE49-F238E27FC236}">
                <a16:creationId xmlns:a16="http://schemas.microsoft.com/office/drawing/2014/main" id="{53C37E46-DA16-4691-A504-2C0DD9017AF8}"/>
              </a:ext>
            </a:extLst>
          </p:cNvPr>
          <p:cNvSpPr/>
          <p:nvPr/>
        </p:nvSpPr>
        <p:spPr bwMode="auto">
          <a:xfrm>
            <a:off x="9429749" y="2112098"/>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18" name="TextBox 17">
            <a:extLst>
              <a:ext uri="{FF2B5EF4-FFF2-40B4-BE49-F238E27FC236}">
                <a16:creationId xmlns:a16="http://schemas.microsoft.com/office/drawing/2014/main" id="{8245FC44-C621-44C2-82D6-ED4AD7925CDE}"/>
              </a:ext>
            </a:extLst>
          </p:cNvPr>
          <p:cNvSpPr txBox="1"/>
          <p:nvPr/>
        </p:nvSpPr>
        <p:spPr>
          <a:xfrm>
            <a:off x="9228806"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
        <p:nvSpPr>
          <p:cNvPr id="19" name="Rectangle 18">
            <a:extLst>
              <a:ext uri="{FF2B5EF4-FFF2-40B4-BE49-F238E27FC236}">
                <a16:creationId xmlns:a16="http://schemas.microsoft.com/office/drawing/2014/main" id="{6D3B8694-32C4-4D28-A3F2-6A5408F4077C}"/>
              </a:ext>
            </a:extLst>
          </p:cNvPr>
          <p:cNvSpPr/>
          <p:nvPr/>
        </p:nvSpPr>
        <p:spPr bwMode="auto">
          <a:xfrm>
            <a:off x="3502733" y="2908285"/>
            <a:ext cx="321881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0" name="TextBox 19">
            <a:extLst>
              <a:ext uri="{FF2B5EF4-FFF2-40B4-BE49-F238E27FC236}">
                <a16:creationId xmlns:a16="http://schemas.microsoft.com/office/drawing/2014/main" id="{4F64340E-8F67-42F9-89C8-21D4B7FB1B30}"/>
              </a:ext>
            </a:extLst>
          </p:cNvPr>
          <p:cNvSpPr txBox="1"/>
          <p:nvPr/>
        </p:nvSpPr>
        <p:spPr>
          <a:xfrm>
            <a:off x="3502733" y="2729564"/>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event-type</a:t>
            </a: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780410" y="2908285"/>
            <a:ext cx="174529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2" name="TextBox 21">
            <a:extLst>
              <a:ext uri="{FF2B5EF4-FFF2-40B4-BE49-F238E27FC236}">
                <a16:creationId xmlns:a16="http://schemas.microsoft.com/office/drawing/2014/main" id="{CD402B4F-8D56-47F6-9E90-A6D8F95D7F88}"/>
              </a:ext>
            </a:extLst>
          </p:cNvPr>
          <p:cNvSpPr txBox="1"/>
          <p:nvPr/>
        </p:nvSpPr>
        <p:spPr>
          <a:xfrm>
            <a:off x="7780410" y="2729564"/>
            <a:ext cx="174529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date</a:t>
            </a:r>
          </a:p>
        </p:txBody>
      </p:sp>
      <p:sp>
        <p:nvSpPr>
          <p:cNvPr id="25" name="Rectangle 24">
            <a:extLst>
              <a:ext uri="{FF2B5EF4-FFF2-40B4-BE49-F238E27FC236}">
                <a16:creationId xmlns:a16="http://schemas.microsoft.com/office/drawing/2014/main" id="{5CF29089-1271-40FA-AB18-5144ABFB911C}"/>
              </a:ext>
            </a:extLst>
          </p:cNvPr>
          <p:cNvSpPr/>
          <p:nvPr/>
        </p:nvSpPr>
        <p:spPr bwMode="auto">
          <a:xfrm>
            <a:off x="9825513"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6" name="TextBox 25">
            <a:extLst>
              <a:ext uri="{FF2B5EF4-FFF2-40B4-BE49-F238E27FC236}">
                <a16:creationId xmlns:a16="http://schemas.microsoft.com/office/drawing/2014/main" id="{2A4D5345-4599-449D-B2FE-C4AEA5B2C21E}"/>
              </a:ext>
            </a:extLst>
          </p:cNvPr>
          <p:cNvSpPr txBox="1"/>
          <p:nvPr/>
        </p:nvSpPr>
        <p:spPr>
          <a:xfrm>
            <a:off x="9667990"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schema-id</a:t>
            </a:r>
          </a:p>
        </p:txBody>
      </p:sp>
      <p:sp>
        <p:nvSpPr>
          <p:cNvPr id="27" name="Rectangle 26">
            <a:extLst>
              <a:ext uri="{FF2B5EF4-FFF2-40B4-BE49-F238E27FC236}">
                <a16:creationId xmlns:a16="http://schemas.microsoft.com/office/drawing/2014/main" id="{A8B3FAF8-DA6B-4C74-BF05-D94AD135533F}"/>
              </a:ext>
            </a:extLst>
          </p:cNvPr>
          <p:cNvSpPr/>
          <p:nvPr/>
        </p:nvSpPr>
        <p:spPr bwMode="auto">
          <a:xfrm>
            <a:off x="10359741"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8" name="TextBox 27">
            <a:extLst>
              <a:ext uri="{FF2B5EF4-FFF2-40B4-BE49-F238E27FC236}">
                <a16:creationId xmlns:a16="http://schemas.microsoft.com/office/drawing/2014/main" id="{50FC798D-23F3-4850-89F2-DB21BB273D82}"/>
              </a:ext>
            </a:extLst>
          </p:cNvPr>
          <p:cNvSpPr txBox="1"/>
          <p:nvPr/>
        </p:nvSpPr>
        <p:spPr>
          <a:xfrm>
            <a:off x="10194598"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zone</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4232617" y="3756007"/>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4156783"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43" name="Rectangle 42">
            <a:extLst>
              <a:ext uri="{FF2B5EF4-FFF2-40B4-BE49-F238E27FC236}">
                <a16:creationId xmlns:a16="http://schemas.microsoft.com/office/drawing/2014/main" id="{0410894C-1B0B-47BE-926A-845B7A273E2F}"/>
              </a:ext>
            </a:extLst>
          </p:cNvPr>
          <p:cNvSpPr/>
          <p:nvPr/>
        </p:nvSpPr>
        <p:spPr bwMode="auto">
          <a:xfrm>
            <a:off x="5302958" y="3756007"/>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5" name="TextBox 44">
            <a:extLst>
              <a:ext uri="{FF2B5EF4-FFF2-40B4-BE49-F238E27FC236}">
                <a16:creationId xmlns:a16="http://schemas.microsoft.com/office/drawing/2014/main" id="{1C1F2EF3-86CD-4E26-9A55-F9CDF4EB44FA}"/>
              </a:ext>
            </a:extLst>
          </p:cNvPr>
          <p:cNvSpPr txBox="1"/>
          <p:nvPr/>
        </p:nvSpPr>
        <p:spPr>
          <a:xfrm>
            <a:off x="5350828"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46" name="Rectangle 45">
            <a:extLst>
              <a:ext uri="{FF2B5EF4-FFF2-40B4-BE49-F238E27FC236}">
                <a16:creationId xmlns:a16="http://schemas.microsoft.com/office/drawing/2014/main" id="{C7FD75B0-A570-467B-8000-5CB3AE151D59}"/>
              </a:ext>
            </a:extLst>
          </p:cNvPr>
          <p:cNvSpPr/>
          <p:nvPr/>
        </p:nvSpPr>
        <p:spPr bwMode="auto">
          <a:xfrm>
            <a:off x="8219354" y="3756007"/>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96" name="TextBox 95">
            <a:extLst>
              <a:ext uri="{FF2B5EF4-FFF2-40B4-BE49-F238E27FC236}">
                <a16:creationId xmlns:a16="http://schemas.microsoft.com/office/drawing/2014/main" id="{05439484-77A6-49D5-9D9D-40809415F89D}"/>
              </a:ext>
            </a:extLst>
          </p:cNvPr>
          <p:cNvSpPr txBox="1"/>
          <p:nvPr/>
        </p:nvSpPr>
        <p:spPr>
          <a:xfrm>
            <a:off x="8018411"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Tree>
    <p:extLst>
      <p:ext uri="{BB962C8B-B14F-4D97-AF65-F5344CB8AC3E}">
        <p14:creationId xmlns:p14="http://schemas.microsoft.com/office/powerpoint/2010/main" val="32773978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9986779-DF7A-4CAB-B8E2-FCCEE7C40E5D}"/>
              </a:ext>
            </a:extLst>
          </p:cNvPr>
          <p:cNvGrpSpPr/>
          <p:nvPr/>
        </p:nvGrpSpPr>
        <p:grpSpPr>
          <a:xfrm>
            <a:off x="666262" y="1704938"/>
            <a:ext cx="11231359" cy="2397688"/>
            <a:chOff x="94762" y="1346798"/>
            <a:chExt cx="11231359" cy="2397688"/>
          </a:xfrm>
        </p:grpSpPr>
        <p:sp>
          <p:nvSpPr>
            <p:cNvPr id="5" name="Rectangle 4">
              <a:extLst>
                <a:ext uri="{FF2B5EF4-FFF2-40B4-BE49-F238E27FC236}">
                  <a16:creationId xmlns:a16="http://schemas.microsoft.com/office/drawing/2014/main" id="{504895A5-2BCB-4BEB-9EEA-4ECB078F0A8E}"/>
                </a:ext>
              </a:extLst>
            </p:cNvPr>
            <p:cNvSpPr/>
            <p:nvPr/>
          </p:nvSpPr>
          <p:spPr bwMode="auto">
            <a:xfrm>
              <a:off x="94763" y="1346798"/>
              <a:ext cx="11231358" cy="2397688"/>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CDB3FB71-58CA-41AE-B482-3323323AF1CB}"/>
                </a:ext>
              </a:extLst>
            </p:cNvPr>
            <p:cNvPicPr>
              <a:picLocks noChangeAspect="1"/>
            </p:cNvPicPr>
            <p:nvPr/>
          </p:nvPicPr>
          <p:blipFill rotWithShape="1">
            <a:blip r:embed="rId3">
              <a:alphaModFix/>
            </a:blip>
            <a:srcRect r="12411" b="5754"/>
            <a:stretch/>
          </p:blipFill>
          <p:spPr>
            <a:xfrm>
              <a:off x="94762" y="1346798"/>
              <a:ext cx="7284599" cy="2397688"/>
            </a:xfrm>
            <a:prstGeom prst="rect">
              <a:avLst/>
            </a:prstGeom>
          </p:spPr>
        </p:pic>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7300473" y="1788848"/>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7300473" y="2118095"/>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7300473" y="2442580"/>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7300473" y="2764684"/>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39AB11-EB09-4050-8C59-44A6D21FB3D0}"/>
                </a:ext>
              </a:extLst>
            </p:cNvPr>
            <p:cNvCxnSpPr>
              <a:cxnSpLocks/>
            </p:cNvCxnSpPr>
            <p:nvPr/>
          </p:nvCxnSpPr>
          <p:spPr>
            <a:xfrm>
              <a:off x="7300473" y="3089963"/>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CB39B0-F51A-445D-96F9-52914D028F5E}"/>
                </a:ext>
              </a:extLst>
            </p:cNvPr>
            <p:cNvCxnSpPr>
              <a:cxnSpLocks/>
            </p:cNvCxnSpPr>
            <p:nvPr/>
          </p:nvCxnSpPr>
          <p:spPr>
            <a:xfrm>
              <a:off x="7300473" y="3416829"/>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7440325" y="1488083"/>
              <a:ext cx="3777585"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mj-lt"/>
                  <a:ea typeface="Segoe Pro" charset="0"/>
                  <a:cs typeface="Segoe UI Regular" panose="020B0502040204020203" pitchFamily="34" charset="0"/>
                </a:rPr>
                <a:t>Note</a:t>
              </a:r>
              <a:endParaRPr kumimoji="0" lang="en-US" sz="1050" b="0" i="0" u="none" strike="noStrike" kern="1200" cap="none" spc="0" normalizeH="0" baseline="0" noProof="0" dirty="0">
                <a:ln>
                  <a:noFill/>
                </a:ln>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7440325" y="184328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Regular" panose="020B0502040204020203" pitchFamily="34" charset="0"/>
                </a:rPr>
                <a:t>Will host our Data Transformation logic</a:t>
              </a:r>
              <a:endParaRPr kumimoji="0" lang="en-US" sz="1050" b="0" i="0" u="none" strike="noStrike" kern="1200" cap="none" spc="0" normalizeH="0" baseline="0" noProof="0" dirty="0">
                <a:ln>
                  <a:noFill/>
                </a:ln>
                <a:effectLst/>
                <a:uLnTx/>
                <a:uFillTx/>
                <a:ea typeface="Segoe Pro" charset="0"/>
                <a:cs typeface="Segoe UI Regular" panose="020B0502040204020203" pitchFamily="34" charset="0"/>
              </a:endParaRPr>
            </a:p>
          </p:txBody>
        </p:sp>
        <p:sp>
          <p:nvSpPr>
            <p:cNvPr id="37" name="TextBox 36">
              <a:extLst>
                <a:ext uri="{FF2B5EF4-FFF2-40B4-BE49-F238E27FC236}">
                  <a16:creationId xmlns:a16="http://schemas.microsoft.com/office/drawing/2014/main" id="{FD678EA0-DC58-4A2C-9FD5-03D5C1FEA660}"/>
                </a:ext>
              </a:extLst>
            </p:cNvPr>
            <p:cNvSpPr txBox="1"/>
            <p:nvPr/>
          </p:nvSpPr>
          <p:spPr>
            <a:xfrm>
              <a:off x="7440322" y="217762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For hosting passwords/credentials</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8" name="TextBox 37">
              <a:extLst>
                <a:ext uri="{FF2B5EF4-FFF2-40B4-BE49-F238E27FC236}">
                  <a16:creationId xmlns:a16="http://schemas.microsoft.com/office/drawing/2014/main" id="{1D019E5B-46D8-4951-B17D-D5EB57613970}"/>
                </a:ext>
              </a:extLst>
            </p:cNvPr>
            <p:cNvSpPr txBox="1"/>
            <p:nvPr/>
          </p:nvSpPr>
          <p:spPr>
            <a:xfrm>
              <a:off x="7440322" y="250533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Will host ingested data in relational/queryable format</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9" name="TextBox 38">
              <a:extLst>
                <a:ext uri="{FF2B5EF4-FFF2-40B4-BE49-F238E27FC236}">
                  <a16:creationId xmlns:a16="http://schemas.microsoft.com/office/drawing/2014/main" id="{F4BD46A0-C3BE-4AF2-99FD-77CC5ACBC007}"/>
                </a:ext>
              </a:extLst>
            </p:cNvPr>
            <p:cNvSpPr txBox="1"/>
            <p:nvPr/>
          </p:nvSpPr>
          <p:spPr>
            <a:xfrm>
              <a:off x="7440322" y="2834578"/>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logical server for Synapse (no functional role)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0" name="TextBox 39">
              <a:extLst>
                <a:ext uri="{FF2B5EF4-FFF2-40B4-BE49-F238E27FC236}">
                  <a16:creationId xmlns:a16="http://schemas.microsoft.com/office/drawing/2014/main" id="{7891E9DA-7EED-47F4-A124-6F4C3D525A00}"/>
                </a:ext>
              </a:extLst>
            </p:cNvPr>
            <p:cNvSpPr txBox="1"/>
            <p:nvPr/>
          </p:nvSpPr>
          <p:spPr>
            <a:xfrm>
              <a:off x="7440321" y="3154430"/>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Landing zone for Braze Currents Data</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1" name="TextBox 40">
              <a:extLst>
                <a:ext uri="{FF2B5EF4-FFF2-40B4-BE49-F238E27FC236}">
                  <a16:creationId xmlns:a16="http://schemas.microsoft.com/office/drawing/2014/main" id="{874A1771-86C7-4B88-9DD8-3D6E6FFF9DE7}"/>
                </a:ext>
              </a:extLst>
            </p:cNvPr>
            <p:cNvSpPr txBox="1"/>
            <p:nvPr/>
          </p:nvSpPr>
          <p:spPr>
            <a:xfrm>
              <a:off x="7440321" y="348214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temporary staging Blob Account required for Synapse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grpSp>
    </p:spTree>
    <p:extLst>
      <p:ext uri="{BB962C8B-B14F-4D97-AF65-F5344CB8AC3E}">
        <p14:creationId xmlns:p14="http://schemas.microsoft.com/office/powerpoint/2010/main" val="144785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101840" y="2923525"/>
            <a:ext cx="2423868" cy="497010"/>
          </a:xfrm>
          <a:prstGeom prst="rect">
            <a:avLst/>
          </a:prstGeom>
          <a:solidFill>
            <a:srgbClr val="FF0000">
              <a:alpha val="39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Tree>
    <p:extLst>
      <p:ext uri="{BB962C8B-B14F-4D97-AF65-F5344CB8AC3E}">
        <p14:creationId xmlns:p14="http://schemas.microsoft.com/office/powerpoint/2010/main" val="12101592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2396739" cy="1461267"/>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205589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2055899"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example.avro.</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User</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user_name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6" y="1663589"/>
            <a:ext cx="779320"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4"/>
            <a:ext cx="92361" cy="1461266"/>
          </a:xfrm>
          <a:prstGeom prst="rect">
            <a:avLst/>
          </a:prstGeom>
          <a:solidFill>
            <a:srgbClr val="FE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user_score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6" y="1919383"/>
            <a:ext cx="654648" cy="338554"/>
          </a:xfrm>
          <a:prstGeom prst="rect">
            <a:avLst/>
          </a:prstGeom>
          <a:noFill/>
        </p:spPr>
        <p:txBody>
          <a:bodyPr wrap="square" lIns="0" tIns="0" rIns="0" bIns="0" rtlCol="0">
            <a:spAutoFit/>
          </a:bodyPr>
          <a:lstStyle/>
          <a:p>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a:p>
            <a:pPr algn="l"/>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6" y="2175177"/>
            <a:ext cx="654648"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87929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4895A5-2BCB-4BEB-9EEA-4ECB078F0A8E}"/>
              </a:ext>
            </a:extLst>
          </p:cNvPr>
          <p:cNvSpPr/>
          <p:nvPr/>
        </p:nvSpPr>
        <p:spPr bwMode="auto">
          <a:xfrm>
            <a:off x="678854" y="1711235"/>
            <a:ext cx="8164416" cy="1401057"/>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4822135" y="2146988"/>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4822135" y="2476235"/>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4822135" y="2800720"/>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4822135" y="3122824"/>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4961830" y="1846223"/>
            <a:ext cx="3773350"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Segoe Pro" charset="0"/>
                <a:cs typeface="Segoe UI Regular" panose="020B0502040204020203" pitchFamily="34" charset="0"/>
              </a:rPr>
              <a:t>Note</a:t>
            </a:r>
            <a:endParaRPr kumimoji="0" lang="en-US" sz="1050" b="0" i="0" u="none" strike="noStrike" kern="1200" cap="none" spc="0" normalizeH="0" baseline="0" noProof="0" dirty="0">
              <a:ln>
                <a:noFill/>
              </a:ln>
              <a:solidFill>
                <a:srgbClr val="FFFFFF"/>
              </a:solidFill>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4961830" y="220142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Regular" panose="020B0502040204020203" pitchFamily="34" charset="0"/>
              </a:rPr>
              <a:t>Hosting Producer &amp; Consumer applications</a:t>
            </a:r>
          </a:p>
        </p:txBody>
      </p:sp>
      <p:sp>
        <p:nvSpPr>
          <p:cNvPr id="37" name="TextBox 36">
            <a:extLst>
              <a:ext uri="{FF2B5EF4-FFF2-40B4-BE49-F238E27FC236}">
                <a16:creationId xmlns:a16="http://schemas.microsoft.com/office/drawing/2014/main" id="{FD678EA0-DC58-4A2C-9FD5-03D5C1FEA660}"/>
              </a:ext>
            </a:extLst>
          </p:cNvPr>
          <p:cNvSpPr txBox="1"/>
          <p:nvPr/>
        </p:nvSpPr>
        <p:spPr>
          <a:xfrm>
            <a:off x="4961827" y="2535761"/>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sending Data to Event Hub/Topic</a:t>
            </a:r>
          </a:p>
        </p:txBody>
      </p:sp>
      <p:sp>
        <p:nvSpPr>
          <p:cNvPr id="38" name="TextBox 37">
            <a:extLst>
              <a:ext uri="{FF2B5EF4-FFF2-40B4-BE49-F238E27FC236}">
                <a16:creationId xmlns:a16="http://schemas.microsoft.com/office/drawing/2014/main" id="{1D019E5B-46D8-4951-B17D-D5EB57613970}"/>
              </a:ext>
            </a:extLst>
          </p:cNvPr>
          <p:cNvSpPr txBox="1"/>
          <p:nvPr/>
        </p:nvSpPr>
        <p:spPr>
          <a:xfrm>
            <a:off x="4961827" y="286347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registering Schema with Schema Registry</a:t>
            </a:r>
          </a:p>
        </p:txBody>
      </p:sp>
      <p:pic>
        <p:nvPicPr>
          <p:cNvPr id="3" name="Picture 2">
            <a:extLst>
              <a:ext uri="{FF2B5EF4-FFF2-40B4-BE49-F238E27FC236}">
                <a16:creationId xmlns:a16="http://schemas.microsoft.com/office/drawing/2014/main" id="{C772F581-39D0-4ECF-8E93-4F826E96A6AE}"/>
              </a:ext>
            </a:extLst>
          </p:cNvPr>
          <p:cNvPicPr>
            <a:picLocks noChangeAspect="1"/>
          </p:cNvPicPr>
          <p:nvPr/>
        </p:nvPicPr>
        <p:blipFill>
          <a:blip r:embed="rId3"/>
          <a:stretch>
            <a:fillRect/>
          </a:stretch>
        </p:blipFill>
        <p:spPr>
          <a:xfrm>
            <a:off x="678854" y="1711244"/>
            <a:ext cx="4234715" cy="1411571"/>
          </a:xfrm>
          <a:prstGeom prst="rect">
            <a:avLst/>
          </a:prstGeom>
        </p:spPr>
      </p:pic>
    </p:spTree>
    <p:extLst>
      <p:ext uri="{BB962C8B-B14F-4D97-AF65-F5344CB8AC3E}">
        <p14:creationId xmlns:p14="http://schemas.microsoft.com/office/powerpoint/2010/main" val="3282534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B5CA2-33FB-41B9-B961-2F3490F1145A}"/>
              </a:ext>
            </a:extLst>
          </p:cNvPr>
          <p:cNvPicPr>
            <a:picLocks noChangeAspect="1"/>
          </p:cNvPicPr>
          <p:nvPr/>
        </p:nvPicPr>
        <p:blipFill rotWithShape="1">
          <a:blip r:embed="rId3">
            <a:extLst>
              <a:ext uri="{28A0092B-C50C-407E-A947-70E740481C1C}">
                <a14:useLocalDpi xmlns:a14="http://schemas.microsoft.com/office/drawing/2010/main" val="0"/>
              </a:ext>
            </a:extLst>
          </a:blip>
          <a:srcRect t="445" b="445"/>
          <a:stretch/>
        </p:blipFill>
        <p:spPr>
          <a:xfrm>
            <a:off x="633366" y="53340"/>
            <a:ext cx="10985593" cy="5945823"/>
          </a:xfrm>
          <a:prstGeom prst="rect">
            <a:avLst/>
          </a:prstGeom>
        </p:spPr>
      </p:pic>
      <p:sp>
        <p:nvSpPr>
          <p:cNvPr id="9" name="Left Brace 8">
            <a:extLst>
              <a:ext uri="{FF2B5EF4-FFF2-40B4-BE49-F238E27FC236}">
                <a16:creationId xmlns:a16="http://schemas.microsoft.com/office/drawing/2014/main" id="{40D53E1A-798E-4AA7-8331-D9EC4483C600}"/>
              </a:ext>
            </a:extLst>
          </p:cNvPr>
          <p:cNvSpPr/>
          <p:nvPr/>
        </p:nvSpPr>
        <p:spPr>
          <a:xfrm rot="10800000">
            <a:off x="3145802" y="1195262"/>
            <a:ext cx="396711" cy="4428297"/>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8A35DCF1-D4E7-4A63-84E0-63EF2699806F}"/>
              </a:ext>
            </a:extLst>
          </p:cNvPr>
          <p:cNvSpPr/>
          <p:nvPr/>
        </p:nvSpPr>
        <p:spPr>
          <a:xfrm>
            <a:off x="6727203" y="2552700"/>
            <a:ext cx="191758" cy="701041"/>
          </a:xfrm>
          <a:prstGeom prst="leftBrace">
            <a:avLst>
              <a:gd name="adj1" fmla="val 43382"/>
              <a:gd name="adj2" fmla="val 50901"/>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3D4A5C16-2475-4704-BF16-7D5D01838FD4}"/>
              </a:ext>
            </a:extLst>
          </p:cNvPr>
          <p:cNvSpPr/>
          <p:nvPr/>
        </p:nvSpPr>
        <p:spPr bwMode="auto">
          <a:xfrm>
            <a:off x="3481081" y="3109664"/>
            <a:ext cx="1250467"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What we see</a:t>
            </a:r>
          </a:p>
        </p:txBody>
      </p:sp>
      <p:sp>
        <p:nvSpPr>
          <p:cNvPr id="13" name="Rectangle 12">
            <a:extLst>
              <a:ext uri="{FF2B5EF4-FFF2-40B4-BE49-F238E27FC236}">
                <a16:creationId xmlns:a16="http://schemas.microsoft.com/office/drawing/2014/main" id="{C3F007DB-6B11-4F0A-8595-C3D9FC3A4612}"/>
              </a:ext>
            </a:extLst>
          </p:cNvPr>
          <p:cNvSpPr/>
          <p:nvPr/>
        </p:nvSpPr>
        <p:spPr bwMode="auto">
          <a:xfrm>
            <a:off x="5127788" y="2600556"/>
            <a:ext cx="1695295" cy="523996"/>
          </a:xfrm>
          <a:prstGeom prst="rect">
            <a:avLst/>
          </a:prstGeom>
          <a:no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r" defTabSz="815727" fontAlgn="base">
              <a:lnSpc>
                <a:spcPts val="2309"/>
              </a:lnSpc>
              <a:spcBef>
                <a:spcPct val="0"/>
              </a:spcBef>
              <a:spcAft>
                <a:spcPct val="0"/>
              </a:spcAft>
              <a:defRPr/>
            </a:pPr>
            <a:r>
              <a:rPr lang="en-US" sz="1225" dirty="0">
                <a:solidFill>
                  <a:srgbClr val="50E6FF"/>
                </a:solidFill>
                <a:latin typeface="Segoe UI Semibold"/>
                <a:ea typeface="Segoe UI" pitchFamily="34" charset="0"/>
                <a:cs typeface="Segoe UI" pitchFamily="34" charset="0"/>
              </a:rPr>
              <a:t>What happens</a:t>
            </a:r>
          </a:p>
        </p:txBody>
      </p:sp>
      <p:grpSp>
        <p:nvGrpSpPr>
          <p:cNvPr id="23" name="Group 22">
            <a:extLst>
              <a:ext uri="{FF2B5EF4-FFF2-40B4-BE49-F238E27FC236}">
                <a16:creationId xmlns:a16="http://schemas.microsoft.com/office/drawing/2014/main" id="{2122E441-6DDD-4182-A944-6E6265E3224A}"/>
              </a:ext>
            </a:extLst>
          </p:cNvPr>
          <p:cNvGrpSpPr/>
          <p:nvPr/>
        </p:nvGrpSpPr>
        <p:grpSpPr>
          <a:xfrm>
            <a:off x="4911120" y="430200"/>
            <a:ext cx="476640" cy="458280"/>
            <a:chOff x="4911120" y="430200"/>
            <a:chExt cx="476640" cy="45828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E1FBF95-7057-4966-91D2-D0E5F1F2E0F9}"/>
                    </a:ext>
                  </a:extLst>
                </p14:cNvPr>
                <p14:cNvContentPartPr/>
                <p14:nvPr/>
              </p14:nvContentPartPr>
              <p14:xfrm>
                <a:off x="4911120" y="430200"/>
                <a:ext cx="423360" cy="458280"/>
              </p14:xfrm>
            </p:contentPart>
          </mc:Choice>
          <mc:Fallback xmlns="">
            <p:pic>
              <p:nvPicPr>
                <p:cNvPr id="18" name="Ink 17">
                  <a:extLst>
                    <a:ext uri="{FF2B5EF4-FFF2-40B4-BE49-F238E27FC236}">
                      <a16:creationId xmlns:a16="http://schemas.microsoft.com/office/drawing/2014/main" id="{7E1FBF95-7057-4966-91D2-D0E5F1F2E0F9}"/>
                    </a:ext>
                  </a:extLst>
                </p:cNvPr>
                <p:cNvPicPr/>
                <p:nvPr/>
              </p:nvPicPr>
              <p:blipFill>
                <a:blip r:embed="rId5"/>
                <a:stretch>
                  <a:fillRect/>
                </a:stretch>
              </p:blipFill>
              <p:spPr>
                <a:xfrm>
                  <a:off x="4893480" y="412560"/>
                  <a:ext cx="4590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FD3F4E01-B047-43CA-A20B-E33EA62B00D8}"/>
                    </a:ext>
                  </a:extLst>
                </p14:cNvPr>
                <p14:cNvContentPartPr/>
                <p14:nvPr/>
              </p14:nvContentPartPr>
              <p14:xfrm>
                <a:off x="5207040" y="436320"/>
                <a:ext cx="180720" cy="130320"/>
              </p14:xfrm>
            </p:contentPart>
          </mc:Choice>
          <mc:Fallback xmlns="">
            <p:pic>
              <p:nvPicPr>
                <p:cNvPr id="20" name="Ink 19">
                  <a:extLst>
                    <a:ext uri="{FF2B5EF4-FFF2-40B4-BE49-F238E27FC236}">
                      <a16:creationId xmlns:a16="http://schemas.microsoft.com/office/drawing/2014/main" id="{FD3F4E01-B047-43CA-A20B-E33EA62B00D8}"/>
                    </a:ext>
                  </a:extLst>
                </p:cNvPr>
                <p:cNvPicPr/>
                <p:nvPr/>
              </p:nvPicPr>
              <p:blipFill>
                <a:blip r:embed="rId7"/>
                <a:stretch>
                  <a:fillRect/>
                </a:stretch>
              </p:blipFill>
              <p:spPr>
                <a:xfrm>
                  <a:off x="5189400" y="418680"/>
                  <a:ext cx="216360" cy="165960"/>
                </a:xfrm>
                <a:prstGeom prst="rect">
                  <a:avLst/>
                </a:prstGeom>
              </p:spPr>
            </p:pic>
          </mc:Fallback>
        </mc:AlternateContent>
      </p:grpSp>
      <p:sp>
        <p:nvSpPr>
          <p:cNvPr id="25" name="Rectangle 24">
            <a:extLst>
              <a:ext uri="{FF2B5EF4-FFF2-40B4-BE49-F238E27FC236}">
                <a16:creationId xmlns:a16="http://schemas.microsoft.com/office/drawing/2014/main" id="{769FC382-1023-491C-9F33-54A0EC615C4F}"/>
              </a:ext>
            </a:extLst>
          </p:cNvPr>
          <p:cNvSpPr/>
          <p:nvPr/>
        </p:nvSpPr>
        <p:spPr bwMode="auto">
          <a:xfrm>
            <a:off x="3336537" y="566640"/>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Authenticated user</a:t>
            </a:r>
          </a:p>
        </p:txBody>
      </p:sp>
      <p:grpSp>
        <p:nvGrpSpPr>
          <p:cNvPr id="29" name="Group 28">
            <a:extLst>
              <a:ext uri="{FF2B5EF4-FFF2-40B4-BE49-F238E27FC236}">
                <a16:creationId xmlns:a16="http://schemas.microsoft.com/office/drawing/2014/main" id="{01A16762-A078-4E40-84CC-DC822EE63926}"/>
              </a:ext>
            </a:extLst>
          </p:cNvPr>
          <p:cNvGrpSpPr/>
          <p:nvPr/>
        </p:nvGrpSpPr>
        <p:grpSpPr>
          <a:xfrm>
            <a:off x="5129280" y="1264320"/>
            <a:ext cx="421200" cy="596160"/>
            <a:chOff x="5129280" y="1264320"/>
            <a:chExt cx="421200" cy="59616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EC92B793-C32B-4617-8B3C-F1B7D151D64D}"/>
                    </a:ext>
                  </a:extLst>
                </p14:cNvPr>
                <p14:cNvContentPartPr/>
                <p14:nvPr/>
              </p14:nvContentPartPr>
              <p14:xfrm>
                <a:off x="5129280" y="1306440"/>
                <a:ext cx="413280" cy="554040"/>
              </p14:xfrm>
            </p:contentPart>
          </mc:Choice>
          <mc:Fallback xmlns="">
            <p:pic>
              <p:nvPicPr>
                <p:cNvPr id="27" name="Ink 26">
                  <a:extLst>
                    <a:ext uri="{FF2B5EF4-FFF2-40B4-BE49-F238E27FC236}">
                      <a16:creationId xmlns:a16="http://schemas.microsoft.com/office/drawing/2014/main" id="{EC92B793-C32B-4617-8B3C-F1B7D151D64D}"/>
                    </a:ext>
                  </a:extLst>
                </p:cNvPr>
                <p:cNvPicPr/>
                <p:nvPr/>
              </p:nvPicPr>
              <p:blipFill>
                <a:blip r:embed="rId9"/>
                <a:stretch>
                  <a:fillRect/>
                </a:stretch>
              </p:blipFill>
              <p:spPr>
                <a:xfrm>
                  <a:off x="5111280" y="1288440"/>
                  <a:ext cx="4489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EF902F1C-CE8A-48CE-A729-AB21B4552258}"/>
                    </a:ext>
                  </a:extLst>
                </p14:cNvPr>
                <p14:cNvContentPartPr/>
                <p14:nvPr/>
              </p14:nvContentPartPr>
              <p14:xfrm>
                <a:off x="5370480" y="1264320"/>
                <a:ext cx="180000" cy="208800"/>
              </p14:xfrm>
            </p:contentPart>
          </mc:Choice>
          <mc:Fallback xmlns="">
            <p:pic>
              <p:nvPicPr>
                <p:cNvPr id="28" name="Ink 27">
                  <a:extLst>
                    <a:ext uri="{FF2B5EF4-FFF2-40B4-BE49-F238E27FC236}">
                      <a16:creationId xmlns:a16="http://schemas.microsoft.com/office/drawing/2014/main" id="{EF902F1C-CE8A-48CE-A729-AB21B4552258}"/>
                    </a:ext>
                  </a:extLst>
                </p:cNvPr>
                <p:cNvPicPr/>
                <p:nvPr/>
              </p:nvPicPr>
              <p:blipFill>
                <a:blip r:embed="rId11"/>
                <a:stretch>
                  <a:fillRect/>
                </a:stretch>
              </p:blipFill>
              <p:spPr>
                <a:xfrm>
                  <a:off x="5352480" y="1246320"/>
                  <a:ext cx="215640" cy="244440"/>
                </a:xfrm>
                <a:prstGeom prst="rect">
                  <a:avLst/>
                </a:prstGeom>
              </p:spPr>
            </p:pic>
          </mc:Fallback>
        </mc:AlternateContent>
      </p:grpSp>
      <p:sp>
        <p:nvSpPr>
          <p:cNvPr id="30" name="Rectangle 29">
            <a:extLst>
              <a:ext uri="{FF2B5EF4-FFF2-40B4-BE49-F238E27FC236}">
                <a16:creationId xmlns:a16="http://schemas.microsoft.com/office/drawing/2014/main" id="{3E27F84A-59E5-443A-A472-99FE353E2058}"/>
              </a:ext>
            </a:extLst>
          </p:cNvPr>
          <p:cNvSpPr/>
          <p:nvPr/>
        </p:nvSpPr>
        <p:spPr bwMode="auto">
          <a:xfrm>
            <a:off x="4106314" y="1754444"/>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Cascadia Code" panose="020B0609020000020004" pitchFamily="49" charset="0"/>
                <a:ea typeface="Segoe UI" pitchFamily="34" charset="0"/>
                <a:cs typeface="Cascadia Code" panose="020B0609020000020004" pitchFamily="49" charset="0"/>
              </a:rPr>
              <a:t>API</a:t>
            </a:r>
            <a:r>
              <a:rPr lang="en-US" sz="1225" dirty="0">
                <a:solidFill>
                  <a:srgbClr val="0070C0"/>
                </a:solidFill>
                <a:latin typeface="Segoe UI Semibold"/>
                <a:ea typeface="Segoe UI" pitchFamily="34" charset="0"/>
                <a:cs typeface="Segoe UI" pitchFamily="34" charset="0"/>
              </a:rPr>
              <a:t> Requests</a:t>
            </a:r>
          </a:p>
        </p:txBody>
      </p:sp>
    </p:spTree>
    <p:extLst>
      <p:ext uri="{BB962C8B-B14F-4D97-AF65-F5344CB8AC3E}">
        <p14:creationId xmlns:p14="http://schemas.microsoft.com/office/powerpoint/2010/main" val="26485092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E52487A-E438-4E09-9EA9-1747EA227766}"/>
              </a:ext>
            </a:extLst>
          </p:cNvPr>
          <p:cNvSpPr/>
          <p:nvPr/>
        </p:nvSpPr>
        <p:spPr bwMode="auto">
          <a:xfrm>
            <a:off x="69421" y="741943"/>
            <a:ext cx="12182904" cy="438911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8624FAE6-ECBF-467A-AE2E-A0E4CC3838B7}"/>
              </a:ext>
            </a:extLst>
          </p:cNvPr>
          <p:cNvGrpSpPr/>
          <p:nvPr/>
        </p:nvGrpSpPr>
        <p:grpSpPr>
          <a:xfrm>
            <a:off x="56224" y="741944"/>
            <a:ext cx="12067191" cy="4389110"/>
            <a:chOff x="56224" y="741944"/>
            <a:chExt cx="12067191" cy="4389110"/>
          </a:xfrm>
        </p:grpSpPr>
        <p:pic>
          <p:nvPicPr>
            <p:cNvPr id="12" name="Picture 4" descr="Dots grid design - Transparent PNG &amp; SVG vector file">
              <a:extLst>
                <a:ext uri="{FF2B5EF4-FFF2-40B4-BE49-F238E27FC236}">
                  <a16:creationId xmlns:a16="http://schemas.microsoft.com/office/drawing/2014/main" id="{C4950839-DF4B-4A71-85EE-FF5F0126ED3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ts grid design - Transparent PNG &amp; SVG vector file">
              <a:extLst>
                <a:ext uri="{FF2B5EF4-FFF2-40B4-BE49-F238E27FC236}">
                  <a16:creationId xmlns:a16="http://schemas.microsoft.com/office/drawing/2014/main" id="{BE9FF004-9458-4C74-A65D-7400F8C269B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ots grid design - Transparent PNG &amp; SVG vector file">
              <a:extLst>
                <a:ext uri="{FF2B5EF4-FFF2-40B4-BE49-F238E27FC236}">
                  <a16:creationId xmlns:a16="http://schemas.microsoft.com/office/drawing/2014/main" id="{83189745-2B0B-45EF-A89D-6AFA78486E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13093" b="403"/>
            <a:stretch/>
          </p:blipFill>
          <p:spPr bwMode="auto">
            <a:xfrm>
              <a:off x="8317061" y="741944"/>
              <a:ext cx="380635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Rectangle: Rounded Corners 100">
            <a:extLst>
              <a:ext uri="{FF2B5EF4-FFF2-40B4-BE49-F238E27FC236}">
                <a16:creationId xmlns:a16="http://schemas.microsoft.com/office/drawing/2014/main" id="{812C927F-B2FC-4D32-84D9-0CA0A13EB592}"/>
              </a:ext>
            </a:extLst>
          </p:cNvPr>
          <p:cNvSpPr/>
          <p:nvPr/>
        </p:nvSpPr>
        <p:spPr bwMode="auto">
          <a:xfrm>
            <a:off x="6811708" y="2031625"/>
            <a:ext cx="5121253"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2" name="Picture 101">
            <a:extLst>
              <a:ext uri="{FF2B5EF4-FFF2-40B4-BE49-F238E27FC236}">
                <a16:creationId xmlns:a16="http://schemas.microsoft.com/office/drawing/2014/main" id="{8476B230-9BB3-4529-A913-45EA81287A96}"/>
              </a:ext>
            </a:extLst>
          </p:cNvPr>
          <p:cNvPicPr>
            <a:picLocks noChangeAspect="1"/>
          </p:cNvPicPr>
          <p:nvPr/>
        </p:nvPicPr>
        <p:blipFill>
          <a:blip r:embed="rId4"/>
          <a:stretch>
            <a:fillRect/>
          </a:stretch>
        </p:blipFill>
        <p:spPr>
          <a:xfrm>
            <a:off x="319362" y="2196161"/>
            <a:ext cx="1483242" cy="1323724"/>
          </a:xfrm>
          <a:prstGeom prst="rect">
            <a:avLst/>
          </a:prstGeom>
        </p:spPr>
      </p:pic>
      <p:sp>
        <p:nvSpPr>
          <p:cNvPr id="103" name="TextBox 102">
            <a:extLst>
              <a:ext uri="{FF2B5EF4-FFF2-40B4-BE49-F238E27FC236}">
                <a16:creationId xmlns:a16="http://schemas.microsoft.com/office/drawing/2014/main" id="{1D44720D-8905-4D75-A56D-026D2A2A76BB}"/>
              </a:ext>
            </a:extLst>
          </p:cNvPr>
          <p:cNvSpPr txBox="1"/>
          <p:nvPr/>
        </p:nvSpPr>
        <p:spPr>
          <a:xfrm>
            <a:off x="1160552" y="3019180"/>
            <a:ext cx="104961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CashFlow_01.csv</a:t>
            </a:r>
          </a:p>
        </p:txBody>
      </p:sp>
      <p:cxnSp>
        <p:nvCxnSpPr>
          <p:cNvPr id="104" name="Straight Connector 103">
            <a:extLst>
              <a:ext uri="{FF2B5EF4-FFF2-40B4-BE49-F238E27FC236}">
                <a16:creationId xmlns:a16="http://schemas.microsoft.com/office/drawing/2014/main" id="{6A75D347-C32B-4384-A359-B01C65B75445}"/>
              </a:ext>
            </a:extLst>
          </p:cNvPr>
          <p:cNvCxnSpPr>
            <a:cxnSpLocks/>
          </p:cNvCxnSpPr>
          <p:nvPr/>
        </p:nvCxnSpPr>
        <p:spPr>
          <a:xfrm flipH="1" flipV="1">
            <a:off x="1757391" y="2858023"/>
            <a:ext cx="508352" cy="1"/>
          </a:xfrm>
          <a:prstGeom prst="line">
            <a:avLst/>
          </a:prstGeom>
          <a:noFill/>
          <a:ln w="50800" cap="flat" cmpd="sng" algn="ctr">
            <a:gradFill>
              <a:gsLst>
                <a:gs pos="0">
                  <a:srgbClr val="50E6FF"/>
                </a:gs>
                <a:gs pos="100000">
                  <a:srgbClr val="0DDCFF"/>
                </a:gs>
              </a:gsLst>
              <a:lin ang="5400000" scaled="1"/>
            </a:gradFill>
            <a:prstDash val="solid"/>
            <a:miter lim="800000"/>
          </a:ln>
          <a:effectLst/>
        </p:spPr>
      </p:cxnSp>
      <p:grpSp>
        <p:nvGrpSpPr>
          <p:cNvPr id="105" name="Group 104">
            <a:extLst>
              <a:ext uri="{FF2B5EF4-FFF2-40B4-BE49-F238E27FC236}">
                <a16:creationId xmlns:a16="http://schemas.microsoft.com/office/drawing/2014/main" id="{34C00427-3858-4AA7-BAAF-E277F257C111}"/>
              </a:ext>
            </a:extLst>
          </p:cNvPr>
          <p:cNvGrpSpPr/>
          <p:nvPr/>
        </p:nvGrpSpPr>
        <p:grpSpPr>
          <a:xfrm>
            <a:off x="3138056" y="1581565"/>
            <a:ext cx="1613193" cy="414567"/>
            <a:chOff x="3147783" y="1566711"/>
            <a:chExt cx="1613193" cy="414567"/>
          </a:xfrm>
        </p:grpSpPr>
        <p:pic>
          <p:nvPicPr>
            <p:cNvPr id="159" name="Graphic 158">
              <a:extLst>
                <a:ext uri="{FF2B5EF4-FFF2-40B4-BE49-F238E27FC236}">
                  <a16:creationId xmlns:a16="http://schemas.microsoft.com/office/drawing/2014/main" id="{707E95D7-6147-4C01-8AB8-90EAB0BDF4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7783" y="1566711"/>
              <a:ext cx="414567" cy="414567"/>
            </a:xfrm>
            <a:prstGeom prst="rect">
              <a:avLst/>
            </a:prstGeom>
            <a:effectLst/>
          </p:spPr>
        </p:pic>
        <p:sp>
          <p:nvSpPr>
            <p:cNvPr id="160" name="TextBox 159">
              <a:extLst>
                <a:ext uri="{FF2B5EF4-FFF2-40B4-BE49-F238E27FC236}">
                  <a16:creationId xmlns:a16="http://schemas.microsoft.com/office/drawing/2014/main" id="{FBAAE07D-E21D-4B95-9CBE-A29569ECA52C}"/>
                </a:ext>
              </a:extLst>
            </p:cNvPr>
            <p:cNvSpPr txBox="1"/>
            <p:nvPr/>
          </p:nvSpPr>
          <p:spPr>
            <a:xfrm>
              <a:off x="3554382"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cxnSp>
        <p:nvCxnSpPr>
          <p:cNvPr id="106" name="Straight Connector 105">
            <a:extLst>
              <a:ext uri="{FF2B5EF4-FFF2-40B4-BE49-F238E27FC236}">
                <a16:creationId xmlns:a16="http://schemas.microsoft.com/office/drawing/2014/main" id="{FAE2A4EA-736D-4BD5-8E6D-056C8B29B8A2}"/>
              </a:ext>
            </a:extLst>
          </p:cNvPr>
          <p:cNvCxnSpPr>
            <a:cxnSpLocks/>
          </p:cNvCxnSpPr>
          <p:nvPr/>
        </p:nvCxnSpPr>
        <p:spPr>
          <a:xfrm>
            <a:off x="6831332" y="2416216"/>
            <a:ext cx="5101630"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07" name="Straight Connector 106">
            <a:extLst>
              <a:ext uri="{FF2B5EF4-FFF2-40B4-BE49-F238E27FC236}">
                <a16:creationId xmlns:a16="http://schemas.microsoft.com/office/drawing/2014/main" id="{C5A1AEC4-086A-49A0-9511-86CD5D7F1359}"/>
              </a:ext>
            </a:extLst>
          </p:cNvPr>
          <p:cNvCxnSpPr>
            <a:cxnSpLocks/>
          </p:cNvCxnSpPr>
          <p:nvPr/>
        </p:nvCxnSpPr>
        <p:spPr>
          <a:xfrm>
            <a:off x="6811709" y="3339519"/>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8" name="Straight Connector 107">
            <a:extLst>
              <a:ext uri="{FF2B5EF4-FFF2-40B4-BE49-F238E27FC236}">
                <a16:creationId xmlns:a16="http://schemas.microsoft.com/office/drawing/2014/main" id="{58B7D03F-2841-4CF5-8461-8F02416DA6E9}"/>
              </a:ext>
            </a:extLst>
          </p:cNvPr>
          <p:cNvCxnSpPr>
            <a:cxnSpLocks/>
          </p:cNvCxnSpPr>
          <p:nvPr/>
        </p:nvCxnSpPr>
        <p:spPr>
          <a:xfrm>
            <a:off x="6811709" y="3682257"/>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9" name="Straight Connector 108">
            <a:extLst>
              <a:ext uri="{FF2B5EF4-FFF2-40B4-BE49-F238E27FC236}">
                <a16:creationId xmlns:a16="http://schemas.microsoft.com/office/drawing/2014/main" id="{330F3C93-8CE1-4192-830A-70D0729BB18F}"/>
              </a:ext>
            </a:extLst>
          </p:cNvPr>
          <p:cNvCxnSpPr>
            <a:cxnSpLocks/>
          </p:cNvCxnSpPr>
          <p:nvPr/>
        </p:nvCxnSpPr>
        <p:spPr>
          <a:xfrm>
            <a:off x="6811709" y="4033234"/>
            <a:ext cx="5121253" cy="0"/>
          </a:xfrm>
          <a:prstGeom prst="line">
            <a:avLst/>
          </a:prstGeom>
          <a:noFill/>
          <a:ln w="6350" cap="flat" cmpd="sng" algn="ctr">
            <a:solidFill>
              <a:srgbClr val="F0EEED">
                <a:alpha val="86000"/>
              </a:srgbClr>
            </a:solidFill>
            <a:prstDash val="dash"/>
            <a:miter lim="800000"/>
            <a:headEnd type="none" w="lg" len="med"/>
            <a:tailEnd type="none" w="lg" len="med"/>
          </a:ln>
          <a:effectLst/>
        </p:spPr>
      </p:cxnSp>
      <p:grpSp>
        <p:nvGrpSpPr>
          <p:cNvPr id="110" name="Group 109">
            <a:extLst>
              <a:ext uri="{FF2B5EF4-FFF2-40B4-BE49-F238E27FC236}">
                <a16:creationId xmlns:a16="http://schemas.microsoft.com/office/drawing/2014/main" id="{F3E91184-16D5-489B-9FA4-6E16F0F7899A}"/>
              </a:ext>
            </a:extLst>
          </p:cNvPr>
          <p:cNvGrpSpPr/>
          <p:nvPr/>
        </p:nvGrpSpPr>
        <p:grpSpPr>
          <a:xfrm>
            <a:off x="8570940" y="1569294"/>
            <a:ext cx="1600242" cy="426123"/>
            <a:chOff x="8570940" y="1554440"/>
            <a:chExt cx="1600242" cy="426123"/>
          </a:xfrm>
        </p:grpSpPr>
        <p:pic>
          <p:nvPicPr>
            <p:cNvPr id="157" name="Picture 156">
              <a:extLst>
                <a:ext uri="{FF2B5EF4-FFF2-40B4-BE49-F238E27FC236}">
                  <a16:creationId xmlns:a16="http://schemas.microsoft.com/office/drawing/2014/main" id="{B1C904AD-405E-4CD9-B24B-F321F7CE65F1}"/>
                </a:ext>
              </a:extLst>
            </p:cNvPr>
            <p:cNvPicPr>
              <a:picLocks noChangeAspect="1"/>
            </p:cNvPicPr>
            <p:nvPr/>
          </p:nvPicPr>
          <p:blipFill>
            <a:blip r:embed="rId7"/>
            <a:stretch>
              <a:fillRect/>
            </a:stretch>
          </p:blipFill>
          <p:spPr>
            <a:xfrm>
              <a:off x="8570940" y="1554440"/>
              <a:ext cx="361559" cy="426123"/>
            </a:xfrm>
            <a:prstGeom prst="rect">
              <a:avLst/>
            </a:prstGeom>
            <a:effectLst/>
          </p:spPr>
        </p:pic>
        <p:sp>
          <p:nvSpPr>
            <p:cNvPr id="158" name="TextBox 157">
              <a:extLst>
                <a:ext uri="{FF2B5EF4-FFF2-40B4-BE49-F238E27FC236}">
                  <a16:creationId xmlns:a16="http://schemas.microsoft.com/office/drawing/2014/main" id="{3F168C21-7C13-416A-AF8E-CA09D4BFBDA8}"/>
                </a:ext>
              </a:extLst>
            </p:cNvPr>
            <p:cNvSpPr txBox="1"/>
            <p:nvPr/>
          </p:nvSpPr>
          <p:spPr>
            <a:xfrm>
              <a:off x="8964588"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grpSp>
        <p:nvGrpSpPr>
          <p:cNvPr id="111" name="Group 110">
            <a:extLst>
              <a:ext uri="{FF2B5EF4-FFF2-40B4-BE49-F238E27FC236}">
                <a16:creationId xmlns:a16="http://schemas.microsoft.com/office/drawing/2014/main" id="{B8202ECA-FE4F-4EA1-B03E-EFF551B47C44}"/>
              </a:ext>
            </a:extLst>
          </p:cNvPr>
          <p:cNvGrpSpPr/>
          <p:nvPr/>
        </p:nvGrpSpPr>
        <p:grpSpPr>
          <a:xfrm>
            <a:off x="8617404" y="4095991"/>
            <a:ext cx="1564540" cy="261610"/>
            <a:chOff x="8617404" y="3771513"/>
            <a:chExt cx="1564540" cy="261610"/>
          </a:xfrm>
        </p:grpSpPr>
        <p:sp>
          <p:nvSpPr>
            <p:cNvPr id="155" name="TextBox 154">
              <a:extLst>
                <a:ext uri="{FF2B5EF4-FFF2-40B4-BE49-F238E27FC236}">
                  <a16:creationId xmlns:a16="http://schemas.microsoft.com/office/drawing/2014/main" id="{469A4DAB-FA46-4A68-A535-3247109094DD}"/>
                </a:ext>
              </a:extLst>
            </p:cNvPr>
            <p:cNvSpPr txBox="1"/>
            <p:nvPr/>
          </p:nvSpPr>
          <p:spPr>
            <a:xfrm>
              <a:off x="8708853" y="3771513"/>
              <a:ext cx="147309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1"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Spark</a:t>
              </a:r>
              <a:r>
                <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 </a:t>
              </a:r>
              <a:r>
                <a:rPr kumimoji="0" lang="en-CA" sz="1100" b="0" i="0" u="none" strike="noStrike" kern="0" cap="none" spc="0" normalizeH="0" baseline="0" noProof="0" dirty="0" err="1">
                  <a:ln>
                    <a:noFill/>
                  </a:ln>
                  <a:solidFill>
                    <a:srgbClr val="0DDCFF"/>
                  </a:solidFill>
                  <a:effectLst/>
                  <a:uLnTx/>
                  <a:uFillTx/>
                  <a:latin typeface="Cascadia Code" panose="020B0609020000020004" pitchFamily="49" charset="0"/>
                  <a:cs typeface="Cascadia Code" panose="020B0609020000020004" pitchFamily="49" charset="0"/>
                </a:rPr>
                <a:t>DataFrame</a:t>
              </a:r>
              <a:endPar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endParaRPr>
            </a:p>
          </p:txBody>
        </p:sp>
        <p:pic>
          <p:nvPicPr>
            <p:cNvPr id="156" name="Graphic 155">
              <a:extLst>
                <a:ext uri="{FF2B5EF4-FFF2-40B4-BE49-F238E27FC236}">
                  <a16:creationId xmlns:a16="http://schemas.microsoft.com/office/drawing/2014/main" id="{439B615C-A13F-4290-AA9F-FB6635E8DC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17404" y="3826987"/>
              <a:ext cx="161373" cy="161373"/>
            </a:xfrm>
            <a:prstGeom prst="rect">
              <a:avLst/>
            </a:prstGeom>
          </p:spPr>
        </p:pic>
      </p:grpSp>
      <p:sp>
        <p:nvSpPr>
          <p:cNvPr id="112" name="TextBox 111">
            <a:extLst>
              <a:ext uri="{FF2B5EF4-FFF2-40B4-BE49-F238E27FC236}">
                <a16:creationId xmlns:a16="http://schemas.microsoft.com/office/drawing/2014/main" id="{F2F2CF29-60AA-4145-8C9E-1954D93421DE}"/>
              </a:ext>
            </a:extLst>
          </p:cNvPr>
          <p:cNvSpPr txBox="1"/>
          <p:nvPr/>
        </p:nvSpPr>
        <p:spPr>
          <a:xfrm>
            <a:off x="689019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filename</a:t>
            </a:r>
          </a:p>
        </p:txBody>
      </p:sp>
      <p:sp>
        <p:nvSpPr>
          <p:cNvPr id="113" name="TextBox 112">
            <a:extLst>
              <a:ext uri="{FF2B5EF4-FFF2-40B4-BE49-F238E27FC236}">
                <a16:creationId xmlns:a16="http://schemas.microsoft.com/office/drawing/2014/main" id="{FC64A072-E4AB-484E-AA86-A3E3C7557062}"/>
              </a:ext>
            </a:extLst>
          </p:cNvPr>
          <p:cNvSpPr txBox="1"/>
          <p:nvPr/>
        </p:nvSpPr>
        <p:spPr>
          <a:xfrm>
            <a:off x="689020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CashFlow_01.csv</a:t>
            </a:r>
          </a:p>
        </p:txBody>
      </p:sp>
      <p:sp>
        <p:nvSpPr>
          <p:cNvPr id="114" name="TextBox 113">
            <a:extLst>
              <a:ext uri="{FF2B5EF4-FFF2-40B4-BE49-F238E27FC236}">
                <a16:creationId xmlns:a16="http://schemas.microsoft.com/office/drawing/2014/main" id="{79BD623B-34FE-474A-806C-F073E74213AB}"/>
              </a:ext>
            </a:extLst>
          </p:cNvPr>
          <p:cNvSpPr txBox="1"/>
          <p:nvPr/>
        </p:nvSpPr>
        <p:spPr>
          <a:xfrm>
            <a:off x="689020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Sales_02.parquet</a:t>
            </a:r>
          </a:p>
        </p:txBody>
      </p:sp>
      <p:grpSp>
        <p:nvGrpSpPr>
          <p:cNvPr id="115" name="Group 114">
            <a:extLst>
              <a:ext uri="{FF2B5EF4-FFF2-40B4-BE49-F238E27FC236}">
                <a16:creationId xmlns:a16="http://schemas.microsoft.com/office/drawing/2014/main" id="{D29FA624-5C77-4585-86EB-F668B34A7529}"/>
              </a:ext>
            </a:extLst>
          </p:cNvPr>
          <p:cNvGrpSpPr/>
          <p:nvPr/>
        </p:nvGrpSpPr>
        <p:grpSpPr>
          <a:xfrm flipH="1">
            <a:off x="6795198" y="4134724"/>
            <a:ext cx="45719" cy="295143"/>
            <a:chOff x="13832864" y="2926317"/>
            <a:chExt cx="0" cy="603996"/>
          </a:xfrm>
        </p:grpSpPr>
        <p:cxnSp>
          <p:nvCxnSpPr>
            <p:cNvPr id="152" name="Straight Connector 151">
              <a:extLst>
                <a:ext uri="{FF2B5EF4-FFF2-40B4-BE49-F238E27FC236}">
                  <a16:creationId xmlns:a16="http://schemas.microsoft.com/office/drawing/2014/main" id="{E75CDEFC-A066-4DA4-A889-FD479F7AF30D}"/>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3" name="Straight Connector 152">
              <a:extLst>
                <a:ext uri="{FF2B5EF4-FFF2-40B4-BE49-F238E27FC236}">
                  <a16:creationId xmlns:a16="http://schemas.microsoft.com/office/drawing/2014/main" id="{E2F54772-47B2-4092-9CE5-AF788ABB62F7}"/>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4" name="Straight Connector 153">
              <a:extLst>
                <a:ext uri="{FF2B5EF4-FFF2-40B4-BE49-F238E27FC236}">
                  <a16:creationId xmlns:a16="http://schemas.microsoft.com/office/drawing/2014/main" id="{A1C63BD8-4B97-458A-9D42-21E60A96E9B0}"/>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cxnSp>
        <p:nvCxnSpPr>
          <p:cNvPr id="116" name="Straight Connector 115">
            <a:extLst>
              <a:ext uri="{FF2B5EF4-FFF2-40B4-BE49-F238E27FC236}">
                <a16:creationId xmlns:a16="http://schemas.microsoft.com/office/drawing/2014/main" id="{BDEB719B-5ED0-4CB7-B904-245C3233E7D8}"/>
              </a:ext>
            </a:extLst>
          </p:cNvPr>
          <p:cNvCxnSpPr>
            <a:cxnSpLocks/>
          </p:cNvCxnSpPr>
          <p:nvPr/>
        </p:nvCxnSpPr>
        <p:spPr>
          <a:xfrm flipH="1" flipV="1">
            <a:off x="5630403" y="2856894"/>
            <a:ext cx="1181304" cy="3016"/>
          </a:xfrm>
          <a:prstGeom prst="line">
            <a:avLst/>
          </a:prstGeom>
          <a:noFill/>
          <a:ln w="50800" cap="flat" cmpd="sng" algn="ctr">
            <a:gradFill>
              <a:gsLst>
                <a:gs pos="0">
                  <a:srgbClr val="0078D4"/>
                </a:gs>
                <a:gs pos="100000">
                  <a:srgbClr val="0DDCFF"/>
                </a:gs>
              </a:gsLst>
              <a:lin ang="5400000" scaled="1"/>
            </a:gradFill>
            <a:prstDash val="sysDot"/>
            <a:miter lim="800000"/>
          </a:ln>
          <a:effectLst/>
        </p:spPr>
      </p:cxnSp>
      <p:pic>
        <p:nvPicPr>
          <p:cNvPr id="117" name="Picture 116">
            <a:extLst>
              <a:ext uri="{FF2B5EF4-FFF2-40B4-BE49-F238E27FC236}">
                <a16:creationId xmlns:a16="http://schemas.microsoft.com/office/drawing/2014/main" id="{0C7B8EB6-B493-43BD-BC41-8EAD2D4D0D33}"/>
              </a:ext>
            </a:extLst>
          </p:cNvPr>
          <p:cNvPicPr>
            <a:picLocks noChangeAspect="1"/>
          </p:cNvPicPr>
          <p:nvPr/>
        </p:nvPicPr>
        <p:blipFill>
          <a:blip r:embed="rId10">
            <a:alphaModFix amt="20000"/>
          </a:blip>
          <a:stretch>
            <a:fillRect/>
          </a:stretch>
        </p:blipFill>
        <p:spPr>
          <a:xfrm>
            <a:off x="2264374" y="2406828"/>
            <a:ext cx="3359187" cy="347502"/>
          </a:xfrm>
          <a:prstGeom prst="rect">
            <a:avLst/>
          </a:prstGeom>
        </p:spPr>
      </p:pic>
      <p:pic>
        <p:nvPicPr>
          <p:cNvPr id="118" name="Picture 117">
            <a:extLst>
              <a:ext uri="{FF2B5EF4-FFF2-40B4-BE49-F238E27FC236}">
                <a16:creationId xmlns:a16="http://schemas.microsoft.com/office/drawing/2014/main" id="{E0819445-3B41-42D5-A138-D8984C632D44}"/>
              </a:ext>
            </a:extLst>
          </p:cNvPr>
          <p:cNvPicPr>
            <a:picLocks noChangeAspect="1"/>
          </p:cNvPicPr>
          <p:nvPr/>
        </p:nvPicPr>
        <p:blipFill>
          <a:blip r:embed="rId10">
            <a:alphaModFix amt="20000"/>
          </a:blip>
          <a:stretch>
            <a:fillRect/>
          </a:stretch>
        </p:blipFill>
        <p:spPr>
          <a:xfrm>
            <a:off x="2256764" y="2762748"/>
            <a:ext cx="3359187" cy="347502"/>
          </a:xfrm>
          <a:prstGeom prst="rect">
            <a:avLst/>
          </a:prstGeom>
        </p:spPr>
      </p:pic>
      <p:cxnSp>
        <p:nvCxnSpPr>
          <p:cNvPr id="119" name="Straight Connector 118">
            <a:extLst>
              <a:ext uri="{FF2B5EF4-FFF2-40B4-BE49-F238E27FC236}">
                <a16:creationId xmlns:a16="http://schemas.microsoft.com/office/drawing/2014/main" id="{8BE80D92-B553-43CC-A843-7FB0A2A9EC61}"/>
              </a:ext>
            </a:extLst>
          </p:cNvPr>
          <p:cNvCxnSpPr>
            <a:cxnSpLocks/>
          </p:cNvCxnSpPr>
          <p:nvPr/>
        </p:nvCxnSpPr>
        <p:spPr>
          <a:xfrm>
            <a:off x="2274010" y="2416216"/>
            <a:ext cx="3349551"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20" name="Straight Connector 119">
            <a:extLst>
              <a:ext uri="{FF2B5EF4-FFF2-40B4-BE49-F238E27FC236}">
                <a16:creationId xmlns:a16="http://schemas.microsoft.com/office/drawing/2014/main" id="{60504F86-0F22-42AF-8FF7-E8A40DCB1D35}"/>
              </a:ext>
            </a:extLst>
          </p:cNvPr>
          <p:cNvCxnSpPr>
            <a:cxnSpLocks/>
          </p:cNvCxnSpPr>
          <p:nvPr/>
        </p:nvCxnSpPr>
        <p:spPr>
          <a:xfrm>
            <a:off x="2274010" y="2758954"/>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1" name="Straight Connector 120">
            <a:extLst>
              <a:ext uri="{FF2B5EF4-FFF2-40B4-BE49-F238E27FC236}">
                <a16:creationId xmlns:a16="http://schemas.microsoft.com/office/drawing/2014/main" id="{5C2D6AC0-96CB-4E95-940A-FFA85FE83F48}"/>
              </a:ext>
            </a:extLst>
          </p:cNvPr>
          <p:cNvCxnSpPr>
            <a:cxnSpLocks/>
          </p:cNvCxnSpPr>
          <p:nvPr/>
        </p:nvCxnSpPr>
        <p:spPr>
          <a:xfrm>
            <a:off x="2274010" y="3101692"/>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2" name="Straight Connector 121">
            <a:extLst>
              <a:ext uri="{FF2B5EF4-FFF2-40B4-BE49-F238E27FC236}">
                <a16:creationId xmlns:a16="http://schemas.microsoft.com/office/drawing/2014/main" id="{4AC68814-572A-45A0-8F94-C14C2C420B4B}"/>
              </a:ext>
            </a:extLst>
          </p:cNvPr>
          <p:cNvCxnSpPr>
            <a:cxnSpLocks/>
          </p:cNvCxnSpPr>
          <p:nvPr/>
        </p:nvCxnSpPr>
        <p:spPr>
          <a:xfrm>
            <a:off x="2274010" y="3444431"/>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sp>
        <p:nvSpPr>
          <p:cNvPr id="123" name="TextBox 122">
            <a:extLst>
              <a:ext uri="{FF2B5EF4-FFF2-40B4-BE49-F238E27FC236}">
                <a16:creationId xmlns:a16="http://schemas.microsoft.com/office/drawing/2014/main" id="{11F964C2-74D5-4DD3-BA79-9FA2AD4CE72F}"/>
              </a:ext>
            </a:extLst>
          </p:cNvPr>
          <p:cNvSpPr txBox="1"/>
          <p:nvPr/>
        </p:nvSpPr>
        <p:spPr>
          <a:xfrm>
            <a:off x="2313847"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Column name</a:t>
            </a:r>
          </a:p>
        </p:txBody>
      </p:sp>
      <p:sp>
        <p:nvSpPr>
          <p:cNvPr id="124" name="TextBox 123">
            <a:extLst>
              <a:ext uri="{FF2B5EF4-FFF2-40B4-BE49-F238E27FC236}">
                <a16:creationId xmlns:a16="http://schemas.microsoft.com/office/drawing/2014/main" id="{35A9F023-D02C-49AD-83E4-53175838E6A5}"/>
              </a:ext>
            </a:extLst>
          </p:cNvPr>
          <p:cNvSpPr txBox="1"/>
          <p:nvPr/>
        </p:nvSpPr>
        <p:spPr>
          <a:xfrm>
            <a:off x="2313849" y="2505010"/>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a:t>
            </a:r>
          </a:p>
        </p:txBody>
      </p:sp>
      <p:sp>
        <p:nvSpPr>
          <p:cNvPr id="125" name="TextBox 124">
            <a:extLst>
              <a:ext uri="{FF2B5EF4-FFF2-40B4-BE49-F238E27FC236}">
                <a16:creationId xmlns:a16="http://schemas.microsoft.com/office/drawing/2014/main" id="{27F3910A-10DA-4379-98AC-DFB085277EAF}"/>
              </a:ext>
            </a:extLst>
          </p:cNvPr>
          <p:cNvSpPr txBox="1"/>
          <p:nvPr/>
        </p:nvSpPr>
        <p:spPr>
          <a:xfrm>
            <a:off x="2313846" y="2856894"/>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6" name="TextBox 125">
            <a:extLst>
              <a:ext uri="{FF2B5EF4-FFF2-40B4-BE49-F238E27FC236}">
                <a16:creationId xmlns:a16="http://schemas.microsoft.com/office/drawing/2014/main" id="{B4AC7B98-C4ED-4435-A5D2-323835DAB79E}"/>
              </a:ext>
            </a:extLst>
          </p:cNvPr>
          <p:cNvSpPr txBox="1"/>
          <p:nvPr/>
        </p:nvSpPr>
        <p:spPr>
          <a:xfrm>
            <a:off x="2313846" y="3186346"/>
            <a:ext cx="102060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creditcardtype</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7" name="TextBox 126">
            <a:extLst>
              <a:ext uri="{FF2B5EF4-FFF2-40B4-BE49-F238E27FC236}">
                <a16:creationId xmlns:a16="http://schemas.microsoft.com/office/drawing/2014/main" id="{63A0EB94-7CBC-4597-8548-AE69EEC12764}"/>
              </a:ext>
            </a:extLst>
          </p:cNvPr>
          <p:cNvSpPr txBox="1"/>
          <p:nvPr/>
        </p:nvSpPr>
        <p:spPr>
          <a:xfrm>
            <a:off x="2313846" y="3509863"/>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amount</a:t>
            </a:r>
          </a:p>
        </p:txBody>
      </p:sp>
      <p:sp>
        <p:nvSpPr>
          <p:cNvPr id="128" name="TextBox 127">
            <a:extLst>
              <a:ext uri="{FF2B5EF4-FFF2-40B4-BE49-F238E27FC236}">
                <a16:creationId xmlns:a16="http://schemas.microsoft.com/office/drawing/2014/main" id="{AC778884-19E0-4636-ACD8-4854F67C09D3}"/>
              </a:ext>
            </a:extLst>
          </p:cNvPr>
          <p:cNvSpPr txBox="1"/>
          <p:nvPr/>
        </p:nvSpPr>
        <p:spPr>
          <a:xfrm>
            <a:off x="3802965"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Classifications</a:t>
            </a:r>
          </a:p>
        </p:txBody>
      </p:sp>
      <p:grpSp>
        <p:nvGrpSpPr>
          <p:cNvPr id="129" name="Group 128">
            <a:extLst>
              <a:ext uri="{FF2B5EF4-FFF2-40B4-BE49-F238E27FC236}">
                <a16:creationId xmlns:a16="http://schemas.microsoft.com/office/drawing/2014/main" id="{FB33E7AB-7D27-4686-AC4E-80C863FF1D50}"/>
              </a:ext>
            </a:extLst>
          </p:cNvPr>
          <p:cNvGrpSpPr/>
          <p:nvPr/>
        </p:nvGrpSpPr>
        <p:grpSpPr>
          <a:xfrm>
            <a:off x="3889629" y="2479351"/>
            <a:ext cx="1109465" cy="216468"/>
            <a:chOff x="5266301" y="4116200"/>
            <a:chExt cx="1109465" cy="216468"/>
          </a:xfrm>
        </p:grpSpPr>
        <p:sp>
          <p:nvSpPr>
            <p:cNvPr id="149" name="Rectangle: Rounded Corners 148">
              <a:extLst>
                <a:ext uri="{FF2B5EF4-FFF2-40B4-BE49-F238E27FC236}">
                  <a16:creationId xmlns:a16="http://schemas.microsoft.com/office/drawing/2014/main" id="{40C85B61-1162-4B91-A175-AAB2B4BABB43}"/>
                </a:ext>
              </a:extLst>
            </p:cNvPr>
            <p:cNvSpPr/>
            <p:nvPr/>
          </p:nvSpPr>
          <p:spPr>
            <a:xfrm>
              <a:off x="5266301" y="4116200"/>
              <a:ext cx="1029730"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CC3030E2-BC61-46EF-9A10-E07C34D0BB3B}"/>
                </a:ext>
              </a:extLst>
            </p:cNvPr>
            <p:cNvSpPr txBox="1"/>
            <p:nvPr/>
          </p:nvSpPr>
          <p:spPr>
            <a:xfrm>
              <a:off x="5303439" y="4136172"/>
              <a:ext cx="107232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 Address</a:t>
              </a:r>
            </a:p>
          </p:txBody>
        </p:sp>
        <p:pic>
          <p:nvPicPr>
            <p:cNvPr id="151" name="Graphic 150">
              <a:extLst>
                <a:ext uri="{FF2B5EF4-FFF2-40B4-BE49-F238E27FC236}">
                  <a16:creationId xmlns:a16="http://schemas.microsoft.com/office/drawing/2014/main" id="{28DC85F6-466A-4B11-B103-0A63A12F10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grpSp>
        <p:nvGrpSpPr>
          <p:cNvPr id="130" name="Group 129">
            <a:extLst>
              <a:ext uri="{FF2B5EF4-FFF2-40B4-BE49-F238E27FC236}">
                <a16:creationId xmlns:a16="http://schemas.microsoft.com/office/drawing/2014/main" id="{96009D21-B61A-4B6F-8F4C-92D4C1F9DE16}"/>
              </a:ext>
            </a:extLst>
          </p:cNvPr>
          <p:cNvGrpSpPr/>
          <p:nvPr/>
        </p:nvGrpSpPr>
        <p:grpSpPr>
          <a:xfrm>
            <a:off x="3889504" y="2814896"/>
            <a:ext cx="1419096" cy="216468"/>
            <a:chOff x="5266300" y="4116200"/>
            <a:chExt cx="1419096" cy="216468"/>
          </a:xfrm>
        </p:grpSpPr>
        <p:sp>
          <p:nvSpPr>
            <p:cNvPr id="146" name="Rectangle: Rounded Corners 145">
              <a:extLst>
                <a:ext uri="{FF2B5EF4-FFF2-40B4-BE49-F238E27FC236}">
                  <a16:creationId xmlns:a16="http://schemas.microsoft.com/office/drawing/2014/main" id="{52894B2F-4FB1-4593-B133-0CEC87D6DD11}"/>
                </a:ext>
              </a:extLst>
            </p:cNvPr>
            <p:cNvSpPr/>
            <p:nvPr/>
          </p:nvSpPr>
          <p:spPr>
            <a:xfrm>
              <a:off x="5266300" y="4116200"/>
              <a:ext cx="1298445"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C0D9EA1A-E892-4172-AF7B-4DB41FCF7A1B}"/>
                </a:ext>
              </a:extLst>
            </p:cNvPr>
            <p:cNvSpPr txBox="1"/>
            <p:nvPr/>
          </p:nvSpPr>
          <p:spPr>
            <a:xfrm>
              <a:off x="5303439" y="4136172"/>
              <a:ext cx="138195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Credit Card Number</a:t>
              </a:r>
            </a:p>
          </p:txBody>
        </p:sp>
        <p:pic>
          <p:nvPicPr>
            <p:cNvPr id="148" name="Graphic 147">
              <a:extLst>
                <a:ext uri="{FF2B5EF4-FFF2-40B4-BE49-F238E27FC236}">
                  <a16:creationId xmlns:a16="http://schemas.microsoft.com/office/drawing/2014/main" id="{A66FA34F-BB74-43D7-B100-17AB87C2D5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sp>
        <p:nvSpPr>
          <p:cNvPr id="131" name="TextBox 130">
            <a:extLst>
              <a:ext uri="{FF2B5EF4-FFF2-40B4-BE49-F238E27FC236}">
                <a16:creationId xmlns:a16="http://schemas.microsoft.com/office/drawing/2014/main" id="{216D7FBF-B128-4FA1-A6C7-3EA9AF5A18F7}"/>
              </a:ext>
            </a:extLst>
          </p:cNvPr>
          <p:cNvSpPr txBox="1"/>
          <p:nvPr/>
        </p:nvSpPr>
        <p:spPr>
          <a:xfrm>
            <a:off x="3103845" y="3775166"/>
            <a:ext cx="140930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0DDCFF"/>
                </a:solidFill>
                <a:effectLst/>
                <a:uLnTx/>
                <a:uFillTx/>
                <a:latin typeface="IndustryW00-Demi" panose="01000000000000000000" pitchFamily="2" charset="0"/>
                <a:cs typeface="Segoe UI Semibold" panose="020B0702040204020203" pitchFamily="34" charset="0"/>
              </a:rPr>
              <a:t>CashFlow_{N}.csv</a:t>
            </a:r>
          </a:p>
        </p:txBody>
      </p:sp>
      <p:sp>
        <p:nvSpPr>
          <p:cNvPr id="132" name="Rectangle 131">
            <a:extLst>
              <a:ext uri="{FF2B5EF4-FFF2-40B4-BE49-F238E27FC236}">
                <a16:creationId xmlns:a16="http://schemas.microsoft.com/office/drawing/2014/main" id="{84BCDF19-9DFF-49C8-942F-B07FCE39984B}"/>
              </a:ext>
            </a:extLst>
          </p:cNvPr>
          <p:cNvSpPr/>
          <p:nvPr/>
        </p:nvSpPr>
        <p:spPr>
          <a:xfrm>
            <a:off x="2265743" y="2057622"/>
            <a:ext cx="3357818" cy="1713891"/>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EA10EFB4-E9D9-4515-81DB-1F80F6993A53}"/>
              </a:ext>
            </a:extLst>
          </p:cNvPr>
          <p:cNvSpPr txBox="1"/>
          <p:nvPr/>
        </p:nvSpPr>
        <p:spPr>
          <a:xfrm>
            <a:off x="6890199" y="378475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Profit_01.json</a:t>
            </a:r>
          </a:p>
        </p:txBody>
      </p:sp>
      <p:cxnSp>
        <p:nvCxnSpPr>
          <p:cNvPr id="134" name="Straight Connector 133">
            <a:extLst>
              <a:ext uri="{FF2B5EF4-FFF2-40B4-BE49-F238E27FC236}">
                <a16:creationId xmlns:a16="http://schemas.microsoft.com/office/drawing/2014/main" id="{6267C9B4-4D1D-4501-B175-5FB19B0B5DBB}"/>
              </a:ext>
            </a:extLst>
          </p:cNvPr>
          <p:cNvCxnSpPr>
            <a:cxnSpLocks/>
          </p:cNvCxnSpPr>
          <p:nvPr/>
        </p:nvCxnSpPr>
        <p:spPr>
          <a:xfrm flipV="1">
            <a:off x="6837107" y="2035130"/>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cxnSp>
        <p:nvCxnSpPr>
          <p:cNvPr id="135" name="Straight Connector 134">
            <a:extLst>
              <a:ext uri="{FF2B5EF4-FFF2-40B4-BE49-F238E27FC236}">
                <a16:creationId xmlns:a16="http://schemas.microsoft.com/office/drawing/2014/main" id="{087AAFF3-DC93-47A3-AF4B-F427EBB6A635}"/>
              </a:ext>
            </a:extLst>
          </p:cNvPr>
          <p:cNvCxnSpPr>
            <a:cxnSpLocks/>
          </p:cNvCxnSpPr>
          <p:nvPr/>
        </p:nvCxnSpPr>
        <p:spPr>
          <a:xfrm flipV="1">
            <a:off x="5613908" y="2057622"/>
            <a:ext cx="0" cy="1723064"/>
          </a:xfrm>
          <a:prstGeom prst="line">
            <a:avLst/>
          </a:prstGeom>
          <a:noFill/>
          <a:ln w="50800" cap="flat" cmpd="sng" algn="ctr">
            <a:gradFill>
              <a:gsLst>
                <a:gs pos="0">
                  <a:srgbClr val="0078D4"/>
                </a:gs>
                <a:gs pos="100000">
                  <a:srgbClr val="0DDCFF"/>
                </a:gs>
              </a:gsLst>
              <a:lin ang="5400000" scaled="1"/>
            </a:gradFill>
            <a:prstDash val="solid"/>
            <a:miter lim="800000"/>
          </a:ln>
          <a:effectLst/>
        </p:spPr>
      </p:cxnSp>
      <p:pic>
        <p:nvPicPr>
          <p:cNvPr id="136" name="Picture 135">
            <a:extLst>
              <a:ext uri="{FF2B5EF4-FFF2-40B4-BE49-F238E27FC236}">
                <a16:creationId xmlns:a16="http://schemas.microsoft.com/office/drawing/2014/main" id="{9E462856-1E76-4FFB-A09F-400565D0580B}"/>
              </a:ext>
            </a:extLst>
          </p:cNvPr>
          <p:cNvPicPr>
            <a:picLocks noChangeAspect="1"/>
          </p:cNvPicPr>
          <p:nvPr/>
        </p:nvPicPr>
        <p:blipFill>
          <a:blip r:embed="rId13"/>
          <a:stretch>
            <a:fillRect/>
          </a:stretch>
        </p:blipFill>
        <p:spPr>
          <a:xfrm>
            <a:off x="6084669" y="2420236"/>
            <a:ext cx="275583" cy="275583"/>
          </a:xfrm>
          <a:prstGeom prst="rect">
            <a:avLst/>
          </a:prstGeom>
        </p:spPr>
      </p:pic>
      <p:sp>
        <p:nvSpPr>
          <p:cNvPr id="137" name="TextBox 136">
            <a:extLst>
              <a:ext uri="{FF2B5EF4-FFF2-40B4-BE49-F238E27FC236}">
                <a16:creationId xmlns:a16="http://schemas.microsoft.com/office/drawing/2014/main" id="{E904B033-9FC9-4C7D-A6EA-26954BB34AD1}"/>
              </a:ext>
            </a:extLst>
          </p:cNvPr>
          <p:cNvSpPr txBox="1"/>
          <p:nvPr/>
        </p:nvSpPr>
        <p:spPr>
          <a:xfrm>
            <a:off x="5526997" y="2916774"/>
            <a:ext cx="1388115" cy="283604"/>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0078D4"/>
                    </a:gs>
                    <a:gs pos="100000">
                      <a:srgbClr val="0DDCFF"/>
                    </a:gs>
                  </a:gsLst>
                  <a:lin ang="5400000" scaled="1"/>
                </a:gradFill>
                <a:effectLst/>
                <a:uLnTx/>
                <a:uFillTx/>
                <a:latin typeface="Consolas" panose="020B0609020204030204" pitchFamily="49" charset="0"/>
                <a:ea typeface="Segoe Pro" charset="0"/>
                <a:cs typeface="Segoe UI" panose="020B0502040204020203" pitchFamily="34" charset="0"/>
              </a:rPr>
              <a:t>REST API</a:t>
            </a:r>
          </a:p>
        </p:txBody>
      </p:sp>
      <p:sp>
        <p:nvSpPr>
          <p:cNvPr id="138" name="TextBox 137">
            <a:extLst>
              <a:ext uri="{FF2B5EF4-FFF2-40B4-BE49-F238E27FC236}">
                <a16:creationId xmlns:a16="http://schemas.microsoft.com/office/drawing/2014/main" id="{32E37196-28E0-4533-8306-939E3DB13456}"/>
              </a:ext>
            </a:extLst>
          </p:cNvPr>
          <p:cNvSpPr txBox="1"/>
          <p:nvPr/>
        </p:nvSpPr>
        <p:spPr>
          <a:xfrm>
            <a:off x="810177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asset</a:t>
            </a:r>
          </a:p>
        </p:txBody>
      </p:sp>
      <p:sp>
        <p:nvSpPr>
          <p:cNvPr id="139" name="TextBox 138">
            <a:extLst>
              <a:ext uri="{FF2B5EF4-FFF2-40B4-BE49-F238E27FC236}">
                <a16:creationId xmlns:a16="http://schemas.microsoft.com/office/drawing/2014/main" id="{998FA4A4-49EE-4338-A83F-9A479FB113D9}"/>
              </a:ext>
            </a:extLst>
          </p:cNvPr>
          <p:cNvSpPr txBox="1"/>
          <p:nvPr/>
        </p:nvSpPr>
        <p:spPr>
          <a:xfrm>
            <a:off x="810178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CashFlow_{N}.csv</a:t>
            </a:r>
          </a:p>
        </p:txBody>
      </p:sp>
      <p:sp>
        <p:nvSpPr>
          <p:cNvPr id="140" name="TextBox 139">
            <a:extLst>
              <a:ext uri="{FF2B5EF4-FFF2-40B4-BE49-F238E27FC236}">
                <a16:creationId xmlns:a16="http://schemas.microsoft.com/office/drawing/2014/main" id="{3F1BFF76-1889-4B27-BA96-C009D88F0217}"/>
              </a:ext>
            </a:extLst>
          </p:cNvPr>
          <p:cNvSpPr txBox="1"/>
          <p:nvPr/>
        </p:nvSpPr>
        <p:spPr>
          <a:xfrm>
            <a:off x="810178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Sales_{N}.parquet</a:t>
            </a:r>
          </a:p>
        </p:txBody>
      </p:sp>
      <p:sp>
        <p:nvSpPr>
          <p:cNvPr id="141" name="TextBox 140">
            <a:extLst>
              <a:ext uri="{FF2B5EF4-FFF2-40B4-BE49-F238E27FC236}">
                <a16:creationId xmlns:a16="http://schemas.microsoft.com/office/drawing/2014/main" id="{6E2C2D7F-3BAF-425C-82AE-19B7A447DDF7}"/>
              </a:ext>
            </a:extLst>
          </p:cNvPr>
          <p:cNvSpPr txBox="1"/>
          <p:nvPr/>
        </p:nvSpPr>
        <p:spPr>
          <a:xfrm>
            <a:off x="8101779" y="3784750"/>
            <a:ext cx="154883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Profit_{N}.json</a:t>
            </a:r>
          </a:p>
        </p:txBody>
      </p:sp>
      <p:sp>
        <p:nvSpPr>
          <p:cNvPr id="142" name="TextBox 141">
            <a:extLst>
              <a:ext uri="{FF2B5EF4-FFF2-40B4-BE49-F238E27FC236}">
                <a16:creationId xmlns:a16="http://schemas.microsoft.com/office/drawing/2014/main" id="{00D22773-C3B1-485A-B9AA-5F9D85B1BDB1}"/>
              </a:ext>
            </a:extLst>
          </p:cNvPr>
          <p:cNvSpPr txBox="1"/>
          <p:nvPr/>
        </p:nvSpPr>
        <p:spPr>
          <a:xfrm>
            <a:off x="9403107" y="2531255"/>
            <a:ext cx="2518301" cy="678904"/>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0: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email,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PERSONAL.EMAIL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1: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FINANCIAL.CREDIT_C...</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2: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creditcardtype</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3: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amount,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p:txBody>
      </p:sp>
      <p:sp>
        <p:nvSpPr>
          <p:cNvPr id="143" name="TextBox 142">
            <a:extLst>
              <a:ext uri="{FF2B5EF4-FFF2-40B4-BE49-F238E27FC236}">
                <a16:creationId xmlns:a16="http://schemas.microsoft.com/office/drawing/2014/main" id="{7DE24D27-5C8E-47BA-8D2C-C09B7A13AB11}"/>
              </a:ext>
            </a:extLst>
          </p:cNvPr>
          <p:cNvSpPr txBox="1"/>
          <p:nvPr/>
        </p:nvSpPr>
        <p:spPr>
          <a:xfrm>
            <a:off x="9412415" y="2128248"/>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schema</a:t>
            </a:r>
          </a:p>
        </p:txBody>
      </p:sp>
      <p:sp>
        <p:nvSpPr>
          <p:cNvPr id="144" name="TextBox 143">
            <a:extLst>
              <a:ext uri="{FF2B5EF4-FFF2-40B4-BE49-F238E27FC236}">
                <a16:creationId xmlns:a16="http://schemas.microsoft.com/office/drawing/2014/main" id="{627E74B8-F7C0-4D16-8720-78EFD30ED364}"/>
              </a:ext>
            </a:extLst>
          </p:cNvPr>
          <p:cNvSpPr txBox="1"/>
          <p:nvPr/>
        </p:nvSpPr>
        <p:spPr>
          <a:xfrm>
            <a:off x="9382147" y="3423477"/>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ip_address","PERSONAL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.IPADDRES...</a:t>
            </a:r>
          </a:p>
        </p:txBody>
      </p:sp>
      <p:sp>
        <p:nvSpPr>
          <p:cNvPr id="145" name="TextBox 144">
            <a:extLst>
              <a:ext uri="{FF2B5EF4-FFF2-40B4-BE49-F238E27FC236}">
                <a16:creationId xmlns:a16="http://schemas.microsoft.com/office/drawing/2014/main" id="{7AAE6D4F-1EDC-4D2E-B1A4-8A4483E76AC2}"/>
              </a:ext>
            </a:extLst>
          </p:cNvPr>
          <p:cNvSpPr txBox="1"/>
          <p:nvPr/>
        </p:nvSpPr>
        <p:spPr>
          <a:xfrm>
            <a:off x="9372334" y="3750126"/>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id",null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],["IBAN",“FINANCIAL...</a:t>
            </a:r>
          </a:p>
        </p:txBody>
      </p:sp>
      <p:sp>
        <p:nvSpPr>
          <p:cNvPr id="11" name="TextBox 10">
            <a:extLst>
              <a:ext uri="{FF2B5EF4-FFF2-40B4-BE49-F238E27FC236}">
                <a16:creationId xmlns:a16="http://schemas.microsoft.com/office/drawing/2014/main" id="{78B3853E-A9BC-4D6D-85C3-0B027A3F7D24}"/>
              </a:ext>
            </a:extLst>
          </p:cNvPr>
          <p:cNvSpPr txBox="1"/>
          <p:nvPr/>
        </p:nvSpPr>
        <p:spPr>
          <a:xfrm>
            <a:off x="237271" y="1995417"/>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grpSp>
        <p:nvGrpSpPr>
          <p:cNvPr id="237" name="Group 236">
            <a:extLst>
              <a:ext uri="{FF2B5EF4-FFF2-40B4-BE49-F238E27FC236}">
                <a16:creationId xmlns:a16="http://schemas.microsoft.com/office/drawing/2014/main" id="{E596BFA2-DA9D-4991-AD4F-A41349EB12AC}"/>
              </a:ext>
            </a:extLst>
          </p:cNvPr>
          <p:cNvGrpSpPr/>
          <p:nvPr/>
        </p:nvGrpSpPr>
        <p:grpSpPr>
          <a:xfrm>
            <a:off x="5572747" y="1729595"/>
            <a:ext cx="1337335" cy="182651"/>
            <a:chOff x="5633707" y="1527665"/>
            <a:chExt cx="1337335" cy="182651"/>
          </a:xfrm>
        </p:grpSpPr>
        <p:sp>
          <p:nvSpPr>
            <p:cNvPr id="230" name="Rectangle: Rounded Corners 229">
              <a:extLst>
                <a:ext uri="{FF2B5EF4-FFF2-40B4-BE49-F238E27FC236}">
                  <a16:creationId xmlns:a16="http://schemas.microsoft.com/office/drawing/2014/main" id="{8026B7BA-5FA2-403F-AFF4-C648E53EF6A8}"/>
                </a:ext>
              </a:extLst>
            </p:cNvPr>
            <p:cNvSpPr/>
            <p:nvPr/>
          </p:nvSpPr>
          <p:spPr bwMode="auto">
            <a:xfrm>
              <a:off x="5633707" y="1527665"/>
              <a:ext cx="1298588" cy="182651"/>
            </a:xfrm>
            <a:prstGeom prst="roundRect">
              <a:avLst>
                <a:gd name="adj" fmla="val 50000"/>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4" name="Graphic 233">
              <a:extLst>
                <a:ext uri="{FF2B5EF4-FFF2-40B4-BE49-F238E27FC236}">
                  <a16:creationId xmlns:a16="http://schemas.microsoft.com/office/drawing/2014/main" id="{C1EA236C-0E4D-42B6-9D9A-44E2E204C2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82216" y="1555392"/>
              <a:ext cx="115293" cy="115293"/>
            </a:xfrm>
            <a:prstGeom prst="rect">
              <a:avLst/>
            </a:prstGeom>
            <a:effectLst/>
          </p:spPr>
        </p:pic>
        <p:sp>
          <p:nvSpPr>
            <p:cNvPr id="236" name="TextBox 235">
              <a:extLst>
                <a:ext uri="{FF2B5EF4-FFF2-40B4-BE49-F238E27FC236}">
                  <a16:creationId xmlns:a16="http://schemas.microsoft.com/office/drawing/2014/main" id="{59EDBE9C-5A64-494F-B048-AF8DE0421B64}"/>
                </a:ext>
              </a:extLst>
            </p:cNvPr>
            <p:cNvSpPr txBox="1"/>
            <p:nvPr/>
          </p:nvSpPr>
          <p:spPr>
            <a:xfrm>
              <a:off x="5741768" y="1536894"/>
              <a:ext cx="1229274" cy="12407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get-schema-purview.py</a:t>
              </a:r>
            </a:p>
          </p:txBody>
        </p:sp>
      </p:grpSp>
      <p:grpSp>
        <p:nvGrpSpPr>
          <p:cNvPr id="247" name="Group 246">
            <a:extLst>
              <a:ext uri="{FF2B5EF4-FFF2-40B4-BE49-F238E27FC236}">
                <a16:creationId xmlns:a16="http://schemas.microsoft.com/office/drawing/2014/main" id="{72E95F9C-0B72-4AB5-A695-0460568EEA3D}"/>
              </a:ext>
            </a:extLst>
          </p:cNvPr>
          <p:cNvGrpSpPr/>
          <p:nvPr/>
        </p:nvGrpSpPr>
        <p:grpSpPr>
          <a:xfrm>
            <a:off x="6919035" y="1266510"/>
            <a:ext cx="591120" cy="556560"/>
            <a:chOff x="6919035" y="1266510"/>
            <a:chExt cx="591120" cy="556560"/>
          </a:xfrm>
        </p:grpSpPr>
        <mc:AlternateContent xmlns:mc="http://schemas.openxmlformats.org/markup-compatibility/2006" xmlns:p14="http://schemas.microsoft.com/office/powerpoint/2010/main">
          <mc:Choice Requires="p14">
            <p:contentPart p14:bwMode="auto" r:id="rId16">
              <p14:nvContentPartPr>
                <p14:cNvPr id="245" name="Ink 244">
                  <a:extLst>
                    <a:ext uri="{FF2B5EF4-FFF2-40B4-BE49-F238E27FC236}">
                      <a16:creationId xmlns:a16="http://schemas.microsoft.com/office/drawing/2014/main" id="{ED423B66-FF55-4E6A-9DE5-7CB1AD102D71}"/>
                    </a:ext>
                  </a:extLst>
                </p14:cNvPr>
                <p14:cNvContentPartPr/>
                <p14:nvPr/>
              </p14:nvContentPartPr>
              <p14:xfrm>
                <a:off x="6934875" y="1266510"/>
                <a:ext cx="575280" cy="551880"/>
              </p14:xfrm>
            </p:contentPart>
          </mc:Choice>
          <mc:Fallback xmlns="">
            <p:pic>
              <p:nvPicPr>
                <p:cNvPr id="245" name="Ink 244">
                  <a:extLst>
                    <a:ext uri="{FF2B5EF4-FFF2-40B4-BE49-F238E27FC236}">
                      <a16:creationId xmlns:a16="http://schemas.microsoft.com/office/drawing/2014/main" id="{ED423B66-FF55-4E6A-9DE5-7CB1AD102D71}"/>
                    </a:ext>
                  </a:extLst>
                </p:cNvPr>
                <p:cNvPicPr/>
                <p:nvPr/>
              </p:nvPicPr>
              <p:blipFill>
                <a:blip r:embed="rId17"/>
                <a:stretch>
                  <a:fillRect/>
                </a:stretch>
              </p:blipFill>
              <p:spPr>
                <a:xfrm>
                  <a:off x="6926235" y="1257870"/>
                  <a:ext cx="59292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6" name="Ink 245">
                  <a:extLst>
                    <a:ext uri="{FF2B5EF4-FFF2-40B4-BE49-F238E27FC236}">
                      <a16:creationId xmlns:a16="http://schemas.microsoft.com/office/drawing/2014/main" id="{FC39CC85-B40D-4E35-BFCF-2454DBD7D110}"/>
                    </a:ext>
                  </a:extLst>
                </p14:cNvPr>
                <p14:cNvContentPartPr/>
                <p14:nvPr/>
              </p14:nvContentPartPr>
              <p14:xfrm>
                <a:off x="6919035" y="1751790"/>
                <a:ext cx="69120" cy="71280"/>
              </p14:xfrm>
            </p:contentPart>
          </mc:Choice>
          <mc:Fallback xmlns="">
            <p:pic>
              <p:nvPicPr>
                <p:cNvPr id="246" name="Ink 245">
                  <a:extLst>
                    <a:ext uri="{FF2B5EF4-FFF2-40B4-BE49-F238E27FC236}">
                      <a16:creationId xmlns:a16="http://schemas.microsoft.com/office/drawing/2014/main" id="{FC39CC85-B40D-4E35-BFCF-2454DBD7D110}"/>
                    </a:ext>
                  </a:extLst>
                </p:cNvPr>
                <p:cNvPicPr/>
                <p:nvPr/>
              </p:nvPicPr>
              <p:blipFill>
                <a:blip r:embed="rId19"/>
                <a:stretch>
                  <a:fillRect/>
                </a:stretch>
              </p:blipFill>
              <p:spPr>
                <a:xfrm>
                  <a:off x="6910395" y="1743150"/>
                  <a:ext cx="86760" cy="88920"/>
                </a:xfrm>
                <a:prstGeom prst="rect">
                  <a:avLst/>
                </a:prstGeom>
              </p:spPr>
            </p:pic>
          </mc:Fallback>
        </mc:AlternateContent>
      </p:grpSp>
      <p:sp>
        <p:nvSpPr>
          <p:cNvPr id="249" name="TextBox 248">
            <a:extLst>
              <a:ext uri="{FF2B5EF4-FFF2-40B4-BE49-F238E27FC236}">
                <a16:creationId xmlns:a16="http://schemas.microsoft.com/office/drawing/2014/main" id="{D5E63FE5-DDB1-4B7B-8FA3-8811AAB9FED4}"/>
              </a:ext>
            </a:extLst>
          </p:cNvPr>
          <p:cNvSpPr txBox="1"/>
          <p:nvPr/>
        </p:nvSpPr>
        <p:spPr>
          <a:xfrm>
            <a:off x="7493496" y="1116404"/>
            <a:ext cx="861456"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Python Script</a:t>
            </a:r>
          </a:p>
        </p:txBody>
      </p:sp>
    </p:spTree>
    <p:extLst>
      <p:ext uri="{BB962C8B-B14F-4D97-AF65-F5344CB8AC3E}">
        <p14:creationId xmlns:p14="http://schemas.microsoft.com/office/powerpoint/2010/main" val="2130925660"/>
      </p:ext>
    </p:extLst>
  </p:cSld>
  <p:clrMapOvr>
    <a:masterClrMapping/>
  </p:clrMapOvr>
  <p:transition>
    <p:fade/>
  </p:transition>
</p:sld>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1901</TotalTime>
  <Words>1442</Words>
  <Application>Microsoft Office PowerPoint</Application>
  <PresentationFormat>Custom</PresentationFormat>
  <Paragraphs>347</Paragraphs>
  <Slides>20</Slides>
  <Notes>20</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20</vt:i4>
      </vt:variant>
    </vt:vector>
  </HeadingPairs>
  <TitlesOfParts>
    <vt:vector size="36" baseType="lpstr">
      <vt:lpstr>Arial</vt:lpstr>
      <vt:lpstr>Calibri</vt:lpstr>
      <vt:lpstr>Cascadia Code</vt:lpstr>
      <vt:lpstr>Cascadia Code SemiBold</vt:lpstr>
      <vt:lpstr>Cascadia Mono PL</vt:lpstr>
      <vt:lpstr>Consolas</vt:lpstr>
      <vt:lpstr>Courier New</vt:lpstr>
      <vt:lpstr>IndustryW00-Demi</vt:lpstr>
      <vt:lpstr>Segoe UI</vt:lpstr>
      <vt:lpstr>Segoe UI Light</vt:lpstr>
      <vt:lpstr>Segoe UI Regular</vt:lpstr>
      <vt:lpstr>Segoe UI Semibold</vt:lpstr>
      <vt:lpstr>Wingdings</vt:lpstr>
      <vt:lpstr>1_Black Template</vt:lpstr>
      <vt:lpstr>2_Black Template</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Raki Rahman</dc:creator>
  <cp:lastModifiedBy>Raki Rahman</cp:lastModifiedBy>
  <cp:revision>132</cp:revision>
  <dcterms:created xsi:type="dcterms:W3CDTF">2020-08-03T14:18:30Z</dcterms:created>
  <dcterms:modified xsi:type="dcterms:W3CDTF">2021-01-31T22:23:15Z</dcterms:modified>
</cp:coreProperties>
</file>